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  <p:sldId id="291" r:id="rId30"/>
    <p:sldId id="292" r:id="rId31"/>
    <p:sldId id="294" r:id="rId32"/>
    <p:sldId id="293" r:id="rId33"/>
    <p:sldId id="290" r:id="rId34"/>
    <p:sldId id="296" r:id="rId35"/>
    <p:sldId id="297" r:id="rId36"/>
    <p:sldId id="29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747474"/>
    <a:srgbClr val="F7F6C5"/>
    <a:srgbClr val="D1CCB2"/>
    <a:srgbClr val="F5F1C9"/>
    <a:srgbClr val="BBB87E"/>
    <a:srgbClr val="E8DFA8"/>
    <a:srgbClr val="FCC237"/>
    <a:srgbClr val="84550E"/>
    <a:srgbClr val="FFD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E5D05-61A3-4CDC-A9C4-44C731841B61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055C-9796-446A-A3D4-EB6614EFC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2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2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3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7.png"/><Relationship Id="rId5" Type="http://schemas.openxmlformats.org/officeDocument/2006/relationships/image" Target="../media/image14.png"/><Relationship Id="rId15" Type="http://schemas.openxmlformats.org/officeDocument/2006/relationships/image" Target="../media/image13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12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9.png"/><Relationship Id="rId5" Type="http://schemas.openxmlformats.org/officeDocument/2006/relationships/image" Target="../media/image16.png"/><Relationship Id="rId10" Type="http://schemas.openxmlformats.org/officeDocument/2006/relationships/image" Target="../media/image58.png"/><Relationship Id="rId4" Type="http://schemas.openxmlformats.org/officeDocument/2006/relationships/image" Target="../media/image15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2877121" y="5332278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334946" y="5348664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83675" y="5150671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49B46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8989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35990A26-DAA7-591E-72F8-A995C387EAFE}"/>
              </a:ext>
            </a:extLst>
          </p:cNvPr>
          <p:cNvCxnSpPr>
            <a:cxnSpLocks/>
          </p:cNvCxnSpPr>
          <p:nvPr/>
        </p:nvCxnSpPr>
        <p:spPr>
          <a:xfrm flipH="1">
            <a:off x="4256213" y="47061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B581EB6-27BF-245D-BA10-31E422638DAA}"/>
              </a:ext>
            </a:extLst>
          </p:cNvPr>
          <p:cNvCxnSpPr>
            <a:cxnSpLocks/>
          </p:cNvCxnSpPr>
          <p:nvPr/>
        </p:nvCxnSpPr>
        <p:spPr>
          <a:xfrm flipH="1">
            <a:off x="3864576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5400D04-BEEC-2578-7E5A-273E7F9876AB}"/>
              </a:ext>
            </a:extLst>
          </p:cNvPr>
          <p:cNvCxnSpPr>
            <a:cxnSpLocks/>
            <a:stCxn id="2251" idx="0"/>
            <a:endCxn id="2255" idx="0"/>
          </p:cNvCxnSpPr>
          <p:nvPr/>
        </p:nvCxnSpPr>
        <p:spPr>
          <a:xfrm flipH="1">
            <a:off x="4065767" y="470535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431ED531-8EEA-0331-823C-C9CF3535C489}"/>
              </a:ext>
            </a:extLst>
          </p:cNvPr>
          <p:cNvCxnSpPr>
            <a:cxnSpLocks/>
          </p:cNvCxnSpPr>
          <p:nvPr/>
        </p:nvCxnSpPr>
        <p:spPr>
          <a:xfrm flipH="1">
            <a:off x="4154667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286B300F-831A-8040-FC4A-6E576BA52D8C}"/>
              </a:ext>
            </a:extLst>
          </p:cNvPr>
          <p:cNvCxnSpPr>
            <a:cxnSpLocks/>
          </p:cNvCxnSpPr>
          <p:nvPr/>
        </p:nvCxnSpPr>
        <p:spPr>
          <a:xfrm flipH="1">
            <a:off x="3959352" y="470693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1" name="직사각형 2250">
            <a:extLst>
              <a:ext uri="{FF2B5EF4-FFF2-40B4-BE49-F238E27FC236}">
                <a16:creationId xmlns:a16="http://schemas.microsoft.com/office/drawing/2014/main" id="{F42642D9-9E8E-553F-E594-B85122D3CB2D}"/>
              </a:ext>
            </a:extLst>
          </p:cNvPr>
          <p:cNvSpPr/>
          <p:nvPr/>
        </p:nvSpPr>
        <p:spPr>
          <a:xfrm>
            <a:off x="3223955" y="4705351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3" name="순서도: 판단 2252">
            <a:extLst>
              <a:ext uri="{FF2B5EF4-FFF2-40B4-BE49-F238E27FC236}">
                <a16:creationId xmlns:a16="http://schemas.microsoft.com/office/drawing/2014/main" id="{BEA1D67C-8465-3A93-7AA5-A2AE863FD7B4}"/>
              </a:ext>
            </a:extLst>
          </p:cNvPr>
          <p:cNvSpPr/>
          <p:nvPr/>
        </p:nvSpPr>
        <p:spPr>
          <a:xfrm rot="2829327">
            <a:off x="4768560" y="460089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4" name="순서도: 판단 2253">
            <a:extLst>
              <a:ext uri="{FF2B5EF4-FFF2-40B4-BE49-F238E27FC236}">
                <a16:creationId xmlns:a16="http://schemas.microsoft.com/office/drawing/2014/main" id="{23194640-D1FC-BE40-0FBC-3C1825267262}"/>
              </a:ext>
            </a:extLst>
          </p:cNvPr>
          <p:cNvSpPr/>
          <p:nvPr/>
        </p:nvSpPr>
        <p:spPr>
          <a:xfrm rot="2829327">
            <a:off x="4839627" y="46771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5" name="직사각형 2254">
            <a:extLst>
              <a:ext uri="{FF2B5EF4-FFF2-40B4-BE49-F238E27FC236}">
                <a16:creationId xmlns:a16="http://schemas.microsoft.com/office/drawing/2014/main" id="{A7D8358C-BD6F-71A7-AF4B-E82167A9290A}"/>
              </a:ext>
            </a:extLst>
          </p:cNvPr>
          <p:cNvSpPr/>
          <p:nvPr/>
        </p:nvSpPr>
        <p:spPr>
          <a:xfrm>
            <a:off x="3379967" y="4876281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6" name="순서도: 판단 2255">
            <a:extLst>
              <a:ext uri="{FF2B5EF4-FFF2-40B4-BE49-F238E27FC236}">
                <a16:creationId xmlns:a16="http://schemas.microsoft.com/office/drawing/2014/main" id="{DBF2440B-484A-4C42-2830-1FC05592D49C}"/>
              </a:ext>
            </a:extLst>
          </p:cNvPr>
          <p:cNvSpPr/>
          <p:nvPr/>
        </p:nvSpPr>
        <p:spPr>
          <a:xfrm rot="19154485">
            <a:off x="3152664" y="459478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7" name="순서도: 판단 2256">
            <a:extLst>
              <a:ext uri="{FF2B5EF4-FFF2-40B4-BE49-F238E27FC236}">
                <a16:creationId xmlns:a16="http://schemas.microsoft.com/office/drawing/2014/main" id="{37A493EA-6605-A016-EE6A-E3D0B17183C5}"/>
              </a:ext>
            </a:extLst>
          </p:cNvPr>
          <p:cNvSpPr/>
          <p:nvPr/>
        </p:nvSpPr>
        <p:spPr>
          <a:xfrm rot="19154485">
            <a:off x="3223731" y="467107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5AF0F16-8976-D4D6-03EF-BE687994F25F}"/>
              </a:ext>
            </a:extLst>
          </p:cNvPr>
          <p:cNvCxnSpPr>
            <a:cxnSpLocks/>
          </p:cNvCxnSpPr>
          <p:nvPr/>
        </p:nvCxnSpPr>
        <p:spPr>
          <a:xfrm flipH="1">
            <a:off x="4237427" y="62530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C583666B-35BA-8DAA-E960-3865323824AD}"/>
              </a:ext>
            </a:extLst>
          </p:cNvPr>
          <p:cNvCxnSpPr>
            <a:cxnSpLocks/>
          </p:cNvCxnSpPr>
          <p:nvPr/>
        </p:nvCxnSpPr>
        <p:spPr>
          <a:xfrm flipH="1">
            <a:off x="3845790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FA6A11DC-4F03-3936-1E98-C8DAC8E6632A}"/>
              </a:ext>
            </a:extLst>
          </p:cNvPr>
          <p:cNvCxnSpPr>
            <a:cxnSpLocks/>
          </p:cNvCxnSpPr>
          <p:nvPr/>
        </p:nvCxnSpPr>
        <p:spPr>
          <a:xfrm flipH="1">
            <a:off x="4046981" y="625222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F43C5442-7ED0-21F5-7801-67AC14CDE178}"/>
              </a:ext>
            </a:extLst>
          </p:cNvPr>
          <p:cNvCxnSpPr>
            <a:cxnSpLocks/>
          </p:cNvCxnSpPr>
          <p:nvPr/>
        </p:nvCxnSpPr>
        <p:spPr>
          <a:xfrm flipH="1">
            <a:off x="4135881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3CD5435D-9D28-0E4A-CDE8-324102D704C2}"/>
              </a:ext>
            </a:extLst>
          </p:cNvPr>
          <p:cNvCxnSpPr>
            <a:cxnSpLocks/>
          </p:cNvCxnSpPr>
          <p:nvPr/>
        </p:nvCxnSpPr>
        <p:spPr>
          <a:xfrm flipH="1">
            <a:off x="3940566" y="625381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031468A-83E4-B179-16A8-0FE646B2CD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992" y="526709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A85A0CBF-965E-BB98-82E6-BE2DF01EB6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6587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E06B754-F2C4-86C0-D099-5AA4F5FD6E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200" y="54575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04B228FC-FC8E-E633-D95B-440D528768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3686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735C7292-0808-DC77-D83C-86129409A5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0784" y="556395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B6B43AB5-9D55-F1E0-60A7-2732633BC1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4398" y="528079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09FFC89D-0056-074D-85C1-27BC775E8C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67243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1F98A8AB-690B-40A0-3318-A314B6A166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3606" y="54712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5E1938CB-A14A-E29F-8F05-9AB3A1367E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3823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DDA485A0-4914-EDD3-A043-DADE611D08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5190" y="557765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7" name="순서도: 판단 2316">
            <a:extLst>
              <a:ext uri="{FF2B5EF4-FFF2-40B4-BE49-F238E27FC236}">
                <a16:creationId xmlns:a16="http://schemas.microsoft.com/office/drawing/2014/main" id="{EA1AFC10-4A65-6C74-4985-07F3E3C5072C}"/>
              </a:ext>
            </a:extLst>
          </p:cNvPr>
          <p:cNvSpPr/>
          <p:nvPr/>
        </p:nvSpPr>
        <p:spPr>
          <a:xfrm rot="19154485">
            <a:off x="4783182" y="62427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8" name="순서도: 판단 2317">
            <a:extLst>
              <a:ext uri="{FF2B5EF4-FFF2-40B4-BE49-F238E27FC236}">
                <a16:creationId xmlns:a16="http://schemas.microsoft.com/office/drawing/2014/main" id="{53A7B985-D94C-F1CF-AFF8-BE3970CC5058}"/>
              </a:ext>
            </a:extLst>
          </p:cNvPr>
          <p:cNvSpPr/>
          <p:nvPr/>
        </p:nvSpPr>
        <p:spPr>
          <a:xfrm rot="19154485">
            <a:off x="4854249" y="631906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9" name="순서도: 판단 2318">
            <a:extLst>
              <a:ext uri="{FF2B5EF4-FFF2-40B4-BE49-F238E27FC236}">
                <a16:creationId xmlns:a16="http://schemas.microsoft.com/office/drawing/2014/main" id="{9F35CCE0-1B33-AFEC-8570-53D1802659F8}"/>
              </a:ext>
            </a:extLst>
          </p:cNvPr>
          <p:cNvSpPr/>
          <p:nvPr/>
        </p:nvSpPr>
        <p:spPr>
          <a:xfrm rot="2829327">
            <a:off x="3119895" y="62309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판단 2319">
            <a:extLst>
              <a:ext uri="{FF2B5EF4-FFF2-40B4-BE49-F238E27FC236}">
                <a16:creationId xmlns:a16="http://schemas.microsoft.com/office/drawing/2014/main" id="{566BC224-CC9F-9012-A908-C1A53F920D91}"/>
              </a:ext>
            </a:extLst>
          </p:cNvPr>
          <p:cNvSpPr/>
          <p:nvPr/>
        </p:nvSpPr>
        <p:spPr>
          <a:xfrm rot="2829327">
            <a:off x="3190962" y="630720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C02145F4-DDC1-BF6D-60B6-A4C4DBEDB615}"/>
              </a:ext>
            </a:extLst>
          </p:cNvPr>
          <p:cNvCxnSpPr/>
          <p:nvPr/>
        </p:nvCxnSpPr>
        <p:spPr>
          <a:xfrm flipH="1">
            <a:off x="6566257" y="46997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F45929FD-88D3-AB1D-6ED7-512911B1DA3C}"/>
              </a:ext>
            </a:extLst>
          </p:cNvPr>
          <p:cNvCxnSpPr/>
          <p:nvPr/>
        </p:nvCxnSpPr>
        <p:spPr>
          <a:xfrm flipH="1">
            <a:off x="6174620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37D65416-B08E-6EAF-6CEF-0D8BDCA050E0}"/>
              </a:ext>
            </a:extLst>
          </p:cNvPr>
          <p:cNvCxnSpPr>
            <a:stCxn id="2332" idx="0"/>
            <a:endCxn id="2336" idx="0"/>
          </p:cNvCxnSpPr>
          <p:nvPr/>
        </p:nvCxnSpPr>
        <p:spPr>
          <a:xfrm flipH="1">
            <a:off x="6375811" y="469897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0DC1339B-143E-0960-EB49-5FA89334A4CF}"/>
              </a:ext>
            </a:extLst>
          </p:cNvPr>
          <p:cNvCxnSpPr/>
          <p:nvPr/>
        </p:nvCxnSpPr>
        <p:spPr>
          <a:xfrm flipH="1">
            <a:off x="6464711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21E92239-2397-0553-AD1A-C1C9B6A6977F}"/>
              </a:ext>
            </a:extLst>
          </p:cNvPr>
          <p:cNvCxnSpPr/>
          <p:nvPr/>
        </p:nvCxnSpPr>
        <p:spPr>
          <a:xfrm flipH="1">
            <a:off x="6269396" y="470055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2" name="직사각형 2331">
            <a:extLst>
              <a:ext uri="{FF2B5EF4-FFF2-40B4-BE49-F238E27FC236}">
                <a16:creationId xmlns:a16="http://schemas.microsoft.com/office/drawing/2014/main" id="{5DC2FED3-8A1A-1C01-6693-57A815917AAC}"/>
              </a:ext>
            </a:extLst>
          </p:cNvPr>
          <p:cNvSpPr/>
          <p:nvPr/>
        </p:nvSpPr>
        <p:spPr>
          <a:xfrm>
            <a:off x="5533999" y="4698973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3" name="순서도: 판단 2332">
            <a:extLst>
              <a:ext uri="{FF2B5EF4-FFF2-40B4-BE49-F238E27FC236}">
                <a16:creationId xmlns:a16="http://schemas.microsoft.com/office/drawing/2014/main" id="{11E7906C-1736-EE48-7806-D80F58B27523}"/>
              </a:ext>
            </a:extLst>
          </p:cNvPr>
          <p:cNvSpPr/>
          <p:nvPr/>
        </p:nvSpPr>
        <p:spPr>
          <a:xfrm rot="2829327">
            <a:off x="7078604" y="45945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5" name="순서도: 판단 2334">
            <a:extLst>
              <a:ext uri="{FF2B5EF4-FFF2-40B4-BE49-F238E27FC236}">
                <a16:creationId xmlns:a16="http://schemas.microsoft.com/office/drawing/2014/main" id="{3A0F2D6C-71C2-129D-9236-C6988A9B9A95}"/>
              </a:ext>
            </a:extLst>
          </p:cNvPr>
          <p:cNvSpPr/>
          <p:nvPr/>
        </p:nvSpPr>
        <p:spPr>
          <a:xfrm rot="2829327">
            <a:off x="7149671" y="46707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6" name="직사각형 2335">
            <a:extLst>
              <a:ext uri="{FF2B5EF4-FFF2-40B4-BE49-F238E27FC236}">
                <a16:creationId xmlns:a16="http://schemas.microsoft.com/office/drawing/2014/main" id="{840CEEC4-722C-0AA8-410D-7A56BE844657}"/>
              </a:ext>
            </a:extLst>
          </p:cNvPr>
          <p:cNvSpPr/>
          <p:nvPr/>
        </p:nvSpPr>
        <p:spPr>
          <a:xfrm>
            <a:off x="5690011" y="4869903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0F113941-88CC-55EC-E247-275AF58582A7}"/>
              </a:ext>
            </a:extLst>
          </p:cNvPr>
          <p:cNvSpPr/>
          <p:nvPr/>
        </p:nvSpPr>
        <p:spPr>
          <a:xfrm rot="19154485">
            <a:off x="5462708" y="458840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순서도: 판단 2348">
            <a:extLst>
              <a:ext uri="{FF2B5EF4-FFF2-40B4-BE49-F238E27FC236}">
                <a16:creationId xmlns:a16="http://schemas.microsoft.com/office/drawing/2014/main" id="{5A3C6A58-9FB5-0AC9-6DD8-C7A89A119F2F}"/>
              </a:ext>
            </a:extLst>
          </p:cNvPr>
          <p:cNvSpPr/>
          <p:nvPr/>
        </p:nvSpPr>
        <p:spPr>
          <a:xfrm rot="19154485">
            <a:off x="5533775" y="466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E3A559D0-EBE5-FA10-1C14-C94EB00FC89F}"/>
              </a:ext>
            </a:extLst>
          </p:cNvPr>
          <p:cNvCxnSpPr/>
          <p:nvPr/>
        </p:nvCxnSpPr>
        <p:spPr>
          <a:xfrm flipH="1">
            <a:off x="6547471" y="624664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9E69AB10-B952-20A0-8E28-39A0006AFD22}"/>
              </a:ext>
            </a:extLst>
          </p:cNvPr>
          <p:cNvCxnSpPr/>
          <p:nvPr/>
        </p:nvCxnSpPr>
        <p:spPr>
          <a:xfrm flipH="1">
            <a:off x="6155834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E7902141-B3F3-A184-D310-98C6E244AD5A}"/>
              </a:ext>
            </a:extLst>
          </p:cNvPr>
          <p:cNvCxnSpPr/>
          <p:nvPr/>
        </p:nvCxnSpPr>
        <p:spPr>
          <a:xfrm flipH="1">
            <a:off x="6357025" y="624584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F581A2A8-B63C-FA92-AD2E-FEDE73E83FD0}"/>
              </a:ext>
            </a:extLst>
          </p:cNvPr>
          <p:cNvCxnSpPr/>
          <p:nvPr/>
        </p:nvCxnSpPr>
        <p:spPr>
          <a:xfrm flipH="1">
            <a:off x="6445925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0" name="직선 연결선 2369">
            <a:extLst>
              <a:ext uri="{FF2B5EF4-FFF2-40B4-BE49-F238E27FC236}">
                <a16:creationId xmlns:a16="http://schemas.microsoft.com/office/drawing/2014/main" id="{3EE9BAE6-D3AA-A0FE-0EF9-66ED9E8AB18E}"/>
              </a:ext>
            </a:extLst>
          </p:cNvPr>
          <p:cNvCxnSpPr/>
          <p:nvPr/>
        </p:nvCxnSpPr>
        <p:spPr>
          <a:xfrm flipH="1">
            <a:off x="6250610" y="624743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1" name="직선 연결선 2370">
            <a:extLst>
              <a:ext uri="{FF2B5EF4-FFF2-40B4-BE49-F238E27FC236}">
                <a16:creationId xmlns:a16="http://schemas.microsoft.com/office/drawing/2014/main" id="{014FE1AC-D240-3746-1FE9-467844EA8230}"/>
              </a:ext>
            </a:extLst>
          </p:cNvPr>
          <p:cNvCxnSpPr/>
          <p:nvPr/>
        </p:nvCxnSpPr>
        <p:spPr>
          <a:xfrm rot="16200000" flipH="1">
            <a:off x="7170036" y="526071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2" name="직선 연결선 2371">
            <a:extLst>
              <a:ext uri="{FF2B5EF4-FFF2-40B4-BE49-F238E27FC236}">
                <a16:creationId xmlns:a16="http://schemas.microsoft.com/office/drawing/2014/main" id="{FB5DE62C-25F3-62BD-658C-1DFCB457BF10}"/>
              </a:ext>
            </a:extLst>
          </p:cNvPr>
          <p:cNvCxnSpPr/>
          <p:nvPr/>
        </p:nvCxnSpPr>
        <p:spPr>
          <a:xfrm rot="16200000" flipH="1">
            <a:off x="7162923" y="56523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3" name="직선 연결선 2372">
            <a:extLst>
              <a:ext uri="{FF2B5EF4-FFF2-40B4-BE49-F238E27FC236}">
                <a16:creationId xmlns:a16="http://schemas.microsoft.com/office/drawing/2014/main" id="{44F722EB-907A-5E3E-E9AE-4B682D90DD0C}"/>
              </a:ext>
            </a:extLst>
          </p:cNvPr>
          <p:cNvCxnSpPr/>
          <p:nvPr/>
        </p:nvCxnSpPr>
        <p:spPr>
          <a:xfrm rot="16200000" flipH="1">
            <a:off x="7169244" y="54511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4" name="직선 연결선 2373">
            <a:extLst>
              <a:ext uri="{FF2B5EF4-FFF2-40B4-BE49-F238E27FC236}">
                <a16:creationId xmlns:a16="http://schemas.microsoft.com/office/drawing/2014/main" id="{A403AE13-89FA-5E8F-5AB8-3EBF6D7F732B}"/>
              </a:ext>
            </a:extLst>
          </p:cNvPr>
          <p:cNvCxnSpPr/>
          <p:nvPr/>
        </p:nvCxnSpPr>
        <p:spPr>
          <a:xfrm rot="16200000" flipH="1">
            <a:off x="7162923" y="53622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5" name="직선 연결선 2374">
            <a:extLst>
              <a:ext uri="{FF2B5EF4-FFF2-40B4-BE49-F238E27FC236}">
                <a16:creationId xmlns:a16="http://schemas.microsoft.com/office/drawing/2014/main" id="{3176C1D0-725C-67D4-96AD-5E430864F2C3}"/>
              </a:ext>
            </a:extLst>
          </p:cNvPr>
          <p:cNvCxnSpPr/>
          <p:nvPr/>
        </p:nvCxnSpPr>
        <p:spPr>
          <a:xfrm rot="16200000" flipH="1">
            <a:off x="7170828" y="555757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6" name="직선 연결선 2375">
            <a:extLst>
              <a:ext uri="{FF2B5EF4-FFF2-40B4-BE49-F238E27FC236}">
                <a16:creationId xmlns:a16="http://schemas.microsoft.com/office/drawing/2014/main" id="{E4E5B93A-7AA7-778A-35FD-4050D3DCCAF5}"/>
              </a:ext>
            </a:extLst>
          </p:cNvPr>
          <p:cNvCxnSpPr/>
          <p:nvPr/>
        </p:nvCxnSpPr>
        <p:spPr>
          <a:xfrm rot="16200000" flipH="1">
            <a:off x="5564442" y="52744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7" name="직선 연결선 2376">
            <a:extLst>
              <a:ext uri="{FF2B5EF4-FFF2-40B4-BE49-F238E27FC236}">
                <a16:creationId xmlns:a16="http://schemas.microsoft.com/office/drawing/2014/main" id="{E2F9E5C2-9379-492B-29CA-43FA73E7DE60}"/>
              </a:ext>
            </a:extLst>
          </p:cNvPr>
          <p:cNvCxnSpPr/>
          <p:nvPr/>
        </p:nvCxnSpPr>
        <p:spPr>
          <a:xfrm rot="16200000" flipH="1">
            <a:off x="5557329" y="566605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8" name="직선 연결선 2377">
            <a:extLst>
              <a:ext uri="{FF2B5EF4-FFF2-40B4-BE49-F238E27FC236}">
                <a16:creationId xmlns:a16="http://schemas.microsoft.com/office/drawing/2014/main" id="{CC696A9F-EC45-5D28-071C-3BD77744FEE0}"/>
              </a:ext>
            </a:extLst>
          </p:cNvPr>
          <p:cNvCxnSpPr/>
          <p:nvPr/>
        </p:nvCxnSpPr>
        <p:spPr>
          <a:xfrm rot="16200000" flipH="1">
            <a:off x="5563650" y="54648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9" name="직선 연결선 2378">
            <a:extLst>
              <a:ext uri="{FF2B5EF4-FFF2-40B4-BE49-F238E27FC236}">
                <a16:creationId xmlns:a16="http://schemas.microsoft.com/office/drawing/2014/main" id="{C0728B14-296C-C636-2653-6BFF228E4AE5}"/>
              </a:ext>
            </a:extLst>
          </p:cNvPr>
          <p:cNvCxnSpPr/>
          <p:nvPr/>
        </p:nvCxnSpPr>
        <p:spPr>
          <a:xfrm rot="16200000" flipH="1">
            <a:off x="5557329" y="53759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76370B4F-1728-BFF2-381E-251E65B1E308}"/>
              </a:ext>
            </a:extLst>
          </p:cNvPr>
          <p:cNvCxnSpPr/>
          <p:nvPr/>
        </p:nvCxnSpPr>
        <p:spPr>
          <a:xfrm rot="16200000" flipH="1">
            <a:off x="5565234" y="557128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09EF026F-93C2-2DE4-E35E-975F572D0A0A}"/>
              </a:ext>
            </a:extLst>
          </p:cNvPr>
          <p:cNvSpPr/>
          <p:nvPr/>
        </p:nvSpPr>
        <p:spPr>
          <a:xfrm rot="19154485">
            <a:off x="7093226" y="623639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DA945CF7-3B8E-03A6-03F7-E45C8EF7D729}"/>
              </a:ext>
            </a:extLst>
          </p:cNvPr>
          <p:cNvSpPr/>
          <p:nvPr/>
        </p:nvSpPr>
        <p:spPr>
          <a:xfrm rot="19154485">
            <a:off x="7164293" y="631268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CA145F1C-6891-11EB-84AF-3CA47AA20263}"/>
              </a:ext>
            </a:extLst>
          </p:cNvPr>
          <p:cNvSpPr/>
          <p:nvPr/>
        </p:nvSpPr>
        <p:spPr>
          <a:xfrm rot="2829327">
            <a:off x="5429939" y="622454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8BBD3A45-A760-844E-B400-E7823542C6D5}"/>
              </a:ext>
            </a:extLst>
          </p:cNvPr>
          <p:cNvSpPr/>
          <p:nvPr/>
        </p:nvSpPr>
        <p:spPr>
          <a:xfrm rot="2829327">
            <a:off x="5501006" y="630083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F060DF4A-9BE8-6DB1-98EF-8190C6B66E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50" y="4728051"/>
            <a:ext cx="1689609" cy="1689609"/>
          </a:xfrm>
          <a:prstGeom prst="rect">
            <a:avLst/>
          </a:prstGeom>
        </p:spPr>
      </p:pic>
      <p:pic>
        <p:nvPicPr>
          <p:cNvPr id="16" name="그림 15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7D960FEF-4076-A3FE-D511-92D7B2053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32" y="4725584"/>
            <a:ext cx="1679404" cy="167940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8A59F8-1CFC-9425-AFA2-9329B7671D3F}"/>
              </a:ext>
            </a:extLst>
          </p:cNvPr>
          <p:cNvSpPr/>
          <p:nvPr/>
        </p:nvSpPr>
        <p:spPr>
          <a:xfrm>
            <a:off x="3553761" y="5075865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07" name="직사각형 2406">
            <a:extLst>
              <a:ext uri="{FF2B5EF4-FFF2-40B4-BE49-F238E27FC236}">
                <a16:creationId xmlns:a16="http://schemas.microsoft.com/office/drawing/2014/main" id="{BE173569-E6A7-C6A3-74AF-A418468385B5}"/>
              </a:ext>
            </a:extLst>
          </p:cNvPr>
          <p:cNvSpPr/>
          <p:nvPr/>
        </p:nvSpPr>
        <p:spPr>
          <a:xfrm>
            <a:off x="5885406" y="5043508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2409" name="그룹 2408">
            <a:extLst>
              <a:ext uri="{FF2B5EF4-FFF2-40B4-BE49-F238E27FC236}">
                <a16:creationId xmlns:a16="http://schemas.microsoft.com/office/drawing/2014/main" id="{DF6C0D6F-3502-1877-A2D7-EA4EE60C8D32}"/>
              </a:ext>
            </a:extLst>
          </p:cNvPr>
          <p:cNvGrpSpPr/>
          <p:nvPr/>
        </p:nvGrpSpPr>
        <p:grpSpPr>
          <a:xfrm>
            <a:off x="541929" y="4687004"/>
            <a:ext cx="1978865" cy="1978191"/>
            <a:chOff x="541929" y="4687004"/>
            <a:chExt cx="1978865" cy="197819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344C7E0-F561-1E63-CD44-3950BD1ED568}"/>
                </a:ext>
              </a:extLst>
            </p:cNvPr>
            <p:cNvCxnSpPr/>
            <p:nvPr/>
          </p:nvCxnSpPr>
          <p:spPr>
            <a:xfrm flipH="1">
              <a:off x="1737039" y="47983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97F619-3362-6E3E-B1D8-8EC8F2254994}"/>
                </a:ext>
              </a:extLst>
            </p:cNvPr>
            <p:cNvCxnSpPr/>
            <p:nvPr/>
          </p:nvCxnSpPr>
          <p:spPr>
            <a:xfrm flipH="1">
              <a:off x="1345402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8677F15-2D86-C15B-F031-397BD8EEBD70}"/>
                </a:ext>
              </a:extLst>
            </p:cNvPr>
            <p:cNvCxnSpPr>
              <a:stCxn id="8" idx="0"/>
              <a:endCxn id="12" idx="0"/>
            </p:cNvCxnSpPr>
            <p:nvPr/>
          </p:nvCxnSpPr>
          <p:spPr>
            <a:xfrm flipH="1">
              <a:off x="1546593" y="479756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1CF813-D36E-C6AF-7139-836E676A26CD}"/>
                </a:ext>
              </a:extLst>
            </p:cNvPr>
            <p:cNvCxnSpPr/>
            <p:nvPr/>
          </p:nvCxnSpPr>
          <p:spPr>
            <a:xfrm flipH="1">
              <a:off x="1635493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CB7E585-9742-AEA0-A293-8686CA87F94A}"/>
                </a:ext>
              </a:extLst>
            </p:cNvPr>
            <p:cNvCxnSpPr/>
            <p:nvPr/>
          </p:nvCxnSpPr>
          <p:spPr>
            <a:xfrm flipH="1">
              <a:off x="1440178" y="4799153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1C92DD-956D-C80D-19A5-99DF3AE3C8C1}"/>
                </a:ext>
              </a:extLst>
            </p:cNvPr>
            <p:cNvSpPr/>
            <p:nvPr/>
          </p:nvSpPr>
          <p:spPr>
            <a:xfrm>
              <a:off x="704781" y="4797569"/>
              <a:ext cx="1686053" cy="1686053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C4736A77-2878-CF30-01BB-D8E26777B269}"/>
                </a:ext>
              </a:extLst>
            </p:cNvPr>
            <p:cNvSpPr/>
            <p:nvPr/>
          </p:nvSpPr>
          <p:spPr>
            <a:xfrm rot="2829327">
              <a:off x="2249386" y="4693108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판단 9">
              <a:extLst>
                <a:ext uri="{FF2B5EF4-FFF2-40B4-BE49-F238E27FC236}">
                  <a16:creationId xmlns:a16="http://schemas.microsoft.com/office/drawing/2014/main" id="{677A77AE-4216-7087-F945-C6F032931A0E}"/>
                </a:ext>
              </a:extLst>
            </p:cNvPr>
            <p:cNvSpPr/>
            <p:nvPr/>
          </p:nvSpPr>
          <p:spPr>
            <a:xfrm rot="2829327">
              <a:off x="2320453" y="476939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EA232D0-9C44-18F6-3506-8B22553B3ABA}"/>
                </a:ext>
              </a:extLst>
            </p:cNvPr>
            <p:cNvSpPr/>
            <p:nvPr/>
          </p:nvSpPr>
          <p:spPr>
            <a:xfrm>
              <a:off x="860793" y="4968499"/>
              <a:ext cx="1371600" cy="1371600"/>
            </a:xfrm>
            <a:prstGeom prst="rect">
              <a:avLst/>
            </a:prstGeom>
            <a:solidFill>
              <a:schemeClr val="bg2">
                <a:lumMod val="90000"/>
                <a:alpha val="85000"/>
              </a:schemeClr>
            </a:solidFill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FC02E301-AC41-FC22-2DC6-49E2716F2C83}"/>
                </a:ext>
              </a:extLst>
            </p:cNvPr>
            <p:cNvSpPr/>
            <p:nvPr/>
          </p:nvSpPr>
          <p:spPr>
            <a:xfrm rot="19154485">
              <a:off x="633490" y="468700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86ECF235-2252-59D8-4354-390FE5C52EE7}"/>
                </a:ext>
              </a:extLst>
            </p:cNvPr>
            <p:cNvSpPr/>
            <p:nvPr/>
          </p:nvSpPr>
          <p:spPr>
            <a:xfrm rot="19154485">
              <a:off x="704557" y="476328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F72298E-C289-F5BC-133B-76726867E5B6}"/>
                </a:ext>
              </a:extLst>
            </p:cNvPr>
            <p:cNvCxnSpPr/>
            <p:nvPr/>
          </p:nvCxnSpPr>
          <p:spPr>
            <a:xfrm flipH="1">
              <a:off x="1718253" y="634523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5AB1FC8-BB68-F468-7A2A-FC63A77BF387}"/>
                </a:ext>
              </a:extLst>
            </p:cNvPr>
            <p:cNvCxnSpPr/>
            <p:nvPr/>
          </p:nvCxnSpPr>
          <p:spPr>
            <a:xfrm flipH="1">
              <a:off x="1326616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9B2F8E-DDEC-8196-2EA2-A9C4917BEF07}"/>
                </a:ext>
              </a:extLst>
            </p:cNvPr>
            <p:cNvCxnSpPr/>
            <p:nvPr/>
          </p:nvCxnSpPr>
          <p:spPr>
            <a:xfrm flipH="1">
              <a:off x="1527807" y="634444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77258D9-16B7-740A-F2A3-38CDDEEC4C02}"/>
                </a:ext>
              </a:extLst>
            </p:cNvPr>
            <p:cNvCxnSpPr/>
            <p:nvPr/>
          </p:nvCxnSpPr>
          <p:spPr>
            <a:xfrm flipH="1">
              <a:off x="1616707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2DA59DF-3506-3341-74C2-DA042FD975C8}"/>
                </a:ext>
              </a:extLst>
            </p:cNvPr>
            <p:cNvCxnSpPr/>
            <p:nvPr/>
          </p:nvCxnSpPr>
          <p:spPr>
            <a:xfrm flipH="1">
              <a:off x="1421392" y="634602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8F6340-360F-54BB-E8CC-4482FEABFB11}"/>
                </a:ext>
              </a:extLst>
            </p:cNvPr>
            <p:cNvCxnSpPr/>
            <p:nvPr/>
          </p:nvCxnSpPr>
          <p:spPr>
            <a:xfrm rot="16200000" flipH="1">
              <a:off x="2340818" y="535931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AC6242B-C4AD-D6D6-1296-384E202CB283}"/>
                </a:ext>
              </a:extLst>
            </p:cNvPr>
            <p:cNvCxnSpPr/>
            <p:nvPr/>
          </p:nvCxnSpPr>
          <p:spPr>
            <a:xfrm rot="16200000" flipH="1">
              <a:off x="2333705" y="57509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8A0F5DF-B3A7-C5A3-C121-82486CF946DC}"/>
                </a:ext>
              </a:extLst>
            </p:cNvPr>
            <p:cNvCxnSpPr/>
            <p:nvPr/>
          </p:nvCxnSpPr>
          <p:spPr>
            <a:xfrm rot="16200000" flipH="1">
              <a:off x="2340026" y="55497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9C2A42D-344A-D0F8-AA94-2E85274A1C3D}"/>
                </a:ext>
              </a:extLst>
            </p:cNvPr>
            <p:cNvCxnSpPr/>
            <p:nvPr/>
          </p:nvCxnSpPr>
          <p:spPr>
            <a:xfrm rot="16200000" flipH="1">
              <a:off x="2333705" y="54608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82B784C-7327-D36F-6A43-356FEC1BFF60}"/>
                </a:ext>
              </a:extLst>
            </p:cNvPr>
            <p:cNvCxnSpPr/>
            <p:nvPr/>
          </p:nvCxnSpPr>
          <p:spPr>
            <a:xfrm rot="16200000" flipH="1">
              <a:off x="2341610" y="565617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1321910-958D-F6B0-ABEE-995711BBDC53}"/>
                </a:ext>
              </a:extLst>
            </p:cNvPr>
            <p:cNvCxnSpPr/>
            <p:nvPr/>
          </p:nvCxnSpPr>
          <p:spPr>
            <a:xfrm rot="16200000" flipH="1">
              <a:off x="735224" y="537301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C2F8751-325B-64BC-63DA-CE08DC63B973}"/>
                </a:ext>
              </a:extLst>
            </p:cNvPr>
            <p:cNvCxnSpPr/>
            <p:nvPr/>
          </p:nvCxnSpPr>
          <p:spPr>
            <a:xfrm rot="16200000" flipH="1">
              <a:off x="728111" y="576465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B7C8A2-C850-2C7A-1123-C57DDBB4DA5E}"/>
                </a:ext>
              </a:extLst>
            </p:cNvPr>
            <p:cNvCxnSpPr/>
            <p:nvPr/>
          </p:nvCxnSpPr>
          <p:spPr>
            <a:xfrm rot="16200000" flipH="1">
              <a:off x="734432" y="55634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F0E7B90-7D40-4D4B-A4A8-C9FD7D3E05B2}"/>
                </a:ext>
              </a:extLst>
            </p:cNvPr>
            <p:cNvCxnSpPr/>
            <p:nvPr/>
          </p:nvCxnSpPr>
          <p:spPr>
            <a:xfrm rot="16200000" flipH="1">
              <a:off x="728111" y="54745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3BE6627-9EFC-406B-E2E9-54D75536A90D}"/>
                </a:ext>
              </a:extLst>
            </p:cNvPr>
            <p:cNvCxnSpPr/>
            <p:nvPr/>
          </p:nvCxnSpPr>
          <p:spPr>
            <a:xfrm rot="16200000" flipH="1">
              <a:off x="736016" y="566987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순서도: 판단 60">
              <a:extLst>
                <a:ext uri="{FF2B5EF4-FFF2-40B4-BE49-F238E27FC236}">
                  <a16:creationId xmlns:a16="http://schemas.microsoft.com/office/drawing/2014/main" id="{398CBCAF-3A36-D28A-6F21-43243ACFD5DF}"/>
                </a:ext>
              </a:extLst>
            </p:cNvPr>
            <p:cNvSpPr/>
            <p:nvPr/>
          </p:nvSpPr>
          <p:spPr>
            <a:xfrm rot="19154485">
              <a:off x="2264008" y="6334995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0" name="순서도: 판단 2239">
              <a:extLst>
                <a:ext uri="{FF2B5EF4-FFF2-40B4-BE49-F238E27FC236}">
                  <a16:creationId xmlns:a16="http://schemas.microsoft.com/office/drawing/2014/main" id="{E30A2B10-E79B-5136-9F5D-428FB1058C05}"/>
                </a:ext>
              </a:extLst>
            </p:cNvPr>
            <p:cNvSpPr/>
            <p:nvPr/>
          </p:nvSpPr>
          <p:spPr>
            <a:xfrm rot="19154485">
              <a:off x="2335075" y="641128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2" name="순서도: 판단 2241">
              <a:extLst>
                <a:ext uri="{FF2B5EF4-FFF2-40B4-BE49-F238E27FC236}">
                  <a16:creationId xmlns:a16="http://schemas.microsoft.com/office/drawing/2014/main" id="{63D905C8-7464-0A46-B610-8156407E22D7}"/>
                </a:ext>
              </a:extLst>
            </p:cNvPr>
            <p:cNvSpPr/>
            <p:nvPr/>
          </p:nvSpPr>
          <p:spPr>
            <a:xfrm rot="2829327">
              <a:off x="600721" y="6323141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3" name="순서도: 판단 2242">
              <a:extLst>
                <a:ext uri="{FF2B5EF4-FFF2-40B4-BE49-F238E27FC236}">
                  <a16:creationId xmlns:a16="http://schemas.microsoft.com/office/drawing/2014/main" id="{BA1B0624-68FA-FC6B-FEBB-1F34FFAC5F99}"/>
                </a:ext>
              </a:extLst>
            </p:cNvPr>
            <p:cNvSpPr/>
            <p:nvPr/>
          </p:nvSpPr>
          <p:spPr>
            <a:xfrm rot="2829327">
              <a:off x="671788" y="639942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그림, 원, 예술, 스케치이(가) 표시된 사진&#10;&#10;자동 생성된 설명">
              <a:extLst>
                <a:ext uri="{FF2B5EF4-FFF2-40B4-BE49-F238E27FC236}">
                  <a16:creationId xmlns:a16="http://schemas.microsoft.com/office/drawing/2014/main" id="{CABECCED-B888-9076-22A1-6D1882D4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00" y="4838067"/>
              <a:ext cx="1720316" cy="1670223"/>
            </a:xfrm>
            <a:prstGeom prst="rect">
              <a:avLst/>
            </a:prstGeom>
          </p:spPr>
        </p:pic>
        <p:sp>
          <p:nvSpPr>
            <p:cNvPr id="2408" name="직사각형 2407">
              <a:extLst>
                <a:ext uri="{FF2B5EF4-FFF2-40B4-BE49-F238E27FC236}">
                  <a16:creationId xmlns:a16="http://schemas.microsoft.com/office/drawing/2014/main" id="{5C620621-8689-F4E0-50E2-324DF81C9EBC}"/>
                </a:ext>
              </a:extLst>
            </p:cNvPr>
            <p:cNvSpPr/>
            <p:nvPr/>
          </p:nvSpPr>
          <p:spPr>
            <a:xfrm>
              <a:off x="1031570" y="5122830"/>
              <a:ext cx="1044492" cy="9596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</a:rPr>
                <a:t>11</a:t>
              </a:r>
              <a:endParaRPr lang="ko-KR" altLang="en-US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1312078" y="103830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rgbClr val="9AD09F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7" y="2057388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9" y="208353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47" y="2094684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38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  <p:pic>
        <p:nvPicPr>
          <p:cNvPr id="3" name="그림 2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9B51F38-DCE7-825F-DD4C-3C52DF01D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2" y="1038983"/>
            <a:ext cx="799882" cy="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44D5D37-5411-E9DF-6E70-AB67D24A8EC1}"/>
              </a:ext>
            </a:extLst>
          </p:cNvPr>
          <p:cNvSpPr/>
          <p:nvPr/>
        </p:nvSpPr>
        <p:spPr>
          <a:xfrm rot="4368860">
            <a:off x="3373322" y="432354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22E23D2-A999-E3EF-C148-2DD16438B42D}"/>
              </a:ext>
            </a:extLst>
          </p:cNvPr>
          <p:cNvSpPr/>
          <p:nvPr/>
        </p:nvSpPr>
        <p:spPr>
          <a:xfrm rot="6610693">
            <a:off x="3399017" y="509851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20C2D93-036E-274B-D5C7-396D9C7A7779}"/>
              </a:ext>
            </a:extLst>
          </p:cNvPr>
          <p:cNvSpPr/>
          <p:nvPr/>
        </p:nvSpPr>
        <p:spPr>
          <a:xfrm rot="1867021">
            <a:off x="3299297" y="342773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5923787" y="540078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48938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290869" y="228600"/>
            <a:ext cx="7771822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4572548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6548502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5C44A-A52E-426E-A9DB-E00D269C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06" y="3592286"/>
            <a:ext cx="2131407" cy="2837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60244D-5632-8564-F6CC-646059F0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42171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05ABAA-3189-C1A5-6FB8-08A6A4716641}"/>
              </a:ext>
            </a:extLst>
          </p:cNvPr>
          <p:cNvSpPr/>
          <p:nvPr/>
        </p:nvSpPr>
        <p:spPr>
          <a:xfrm>
            <a:off x="10024485" y="356755"/>
            <a:ext cx="711200" cy="643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r>
              <a:rPr lang="ko-KR" altLang="en-US"/>
              <a:t>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ED01C-FAA0-EFAD-1726-EC322F68E172}"/>
              </a:ext>
            </a:extLst>
          </p:cNvPr>
          <p:cNvSpPr/>
          <p:nvPr/>
        </p:nvSpPr>
        <p:spPr>
          <a:xfrm>
            <a:off x="8490960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B3B233-21E0-E3F3-100B-111B49E03AA4}"/>
              </a:ext>
            </a:extLst>
          </p:cNvPr>
          <p:cNvSpPr/>
          <p:nvPr/>
        </p:nvSpPr>
        <p:spPr>
          <a:xfrm>
            <a:off x="10299487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4310E5-21B4-1911-0C6B-1AA22C55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88" y="3700703"/>
            <a:ext cx="2165347" cy="2624663"/>
          </a:xfrm>
          <a:prstGeom prst="rect">
            <a:avLst/>
          </a:prstGeom>
        </p:spPr>
      </p:pic>
      <p:pic>
        <p:nvPicPr>
          <p:cNvPr id="24" name="그림 23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2E757A57-1807-ED8E-F141-BF149464B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04" y="295801"/>
            <a:ext cx="2421245" cy="3260936"/>
          </a:xfrm>
          <a:prstGeom prst="rect">
            <a:avLst/>
          </a:prstGeom>
        </p:spPr>
      </p:pic>
      <p:pic>
        <p:nvPicPr>
          <p:cNvPr id="16" name="그림 15" descr="페인팅, 예술, 구름, 그림이(가) 표시된 사진&#10;&#10;자동 생성된 설명">
            <a:extLst>
              <a:ext uri="{FF2B5EF4-FFF2-40B4-BE49-F238E27FC236}">
                <a16:creationId xmlns:a16="http://schemas.microsoft.com/office/drawing/2014/main" id="{33E97CD5-1067-0FAF-664B-5DB25EDD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57" y="613936"/>
            <a:ext cx="2165348" cy="2624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787BE-9F8D-6538-526A-5DDC53A6C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95" y="3795902"/>
            <a:ext cx="1969061" cy="2643992"/>
          </a:xfrm>
          <a:prstGeom prst="rect">
            <a:avLst/>
          </a:prstGeom>
        </p:spPr>
      </p:pic>
      <p:pic>
        <p:nvPicPr>
          <p:cNvPr id="26" name="그림 25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94A927DD-4A87-2332-2CF6-CFABA7C6D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5" y="295801"/>
            <a:ext cx="2242760" cy="32016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95B0502-70D1-4278-C806-414E114D6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425" y="3497498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712E40-6E70-D730-32E2-D08651C7C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" y="3712628"/>
            <a:ext cx="1969061" cy="2810540"/>
          </a:xfrm>
          <a:prstGeom prst="rect">
            <a:avLst/>
          </a:prstGeom>
        </p:spPr>
      </p:pic>
      <p:pic>
        <p:nvPicPr>
          <p:cNvPr id="31" name="그림 30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BE629E9C-F24D-B87F-A0DF-23263935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01" y="295801"/>
            <a:ext cx="2318977" cy="30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45" y="1801770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864FF-28E7-4378-A320-45EED550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1042654"/>
            <a:ext cx="3343742" cy="4772691"/>
          </a:xfrm>
          <a:prstGeom prst="rect">
            <a:avLst/>
          </a:prstGeom>
        </p:spPr>
      </p:pic>
      <p:pic>
        <p:nvPicPr>
          <p:cNvPr id="7" name="그림 6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7616C3DB-ADCE-4751-1204-585DF30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1" y="380566"/>
            <a:ext cx="4076700" cy="5819775"/>
          </a:xfrm>
          <a:prstGeom prst="rect">
            <a:avLst/>
          </a:prstGeom>
        </p:spPr>
      </p:pic>
      <p:pic>
        <p:nvPicPr>
          <p:cNvPr id="9" name="그림 8" descr="상징, 예술이(가) 표시된 사진&#10;&#10;자동 생성된 설명">
            <a:extLst>
              <a:ext uri="{FF2B5EF4-FFF2-40B4-BE49-F238E27FC236}">
                <a16:creationId xmlns:a16="http://schemas.microsoft.com/office/drawing/2014/main" id="{7B567C50-FB71-BE9A-4615-18FF8A78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" y="519111"/>
            <a:ext cx="4076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8FF428-3CBC-5E5F-E770-EB1B82AC171C}"/>
              </a:ext>
            </a:extLst>
          </p:cNvPr>
          <p:cNvGrpSpPr/>
          <p:nvPr/>
        </p:nvGrpSpPr>
        <p:grpSpPr>
          <a:xfrm>
            <a:off x="2565113" y="912395"/>
            <a:ext cx="6544536" cy="4315319"/>
            <a:chOff x="4153768" y="958578"/>
            <a:chExt cx="6544536" cy="4315319"/>
          </a:xfrm>
        </p:grpSpPr>
        <p:sp>
          <p:nvSpPr>
            <p:cNvPr id="25" name="두루마리 모양: 가로로 말림 24">
              <a:extLst>
                <a:ext uri="{FF2B5EF4-FFF2-40B4-BE49-F238E27FC236}">
                  <a16:creationId xmlns:a16="http://schemas.microsoft.com/office/drawing/2014/main" id="{F38DC8FE-60E6-9A1C-3D74-42496AA4016B}"/>
                </a:ext>
              </a:extLst>
            </p:cNvPr>
            <p:cNvSpPr/>
            <p:nvPr/>
          </p:nvSpPr>
          <p:spPr>
            <a:xfrm>
              <a:off x="4153768" y="958578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4C28D2-1341-CD64-4028-B8A2A9EA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556" y="2406269"/>
              <a:ext cx="1584420" cy="2208659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B5FE73-8835-001F-0E03-88456543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347" y="2406269"/>
              <a:ext cx="1642017" cy="2176061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AB661D-FFDC-4A52-F6AA-DED33542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46" y="2453551"/>
              <a:ext cx="1627380" cy="2081495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5903F9-28C7-EA29-F866-6A9B3D0D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2957" y="2476275"/>
              <a:ext cx="1654515" cy="2101304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FF5BBE-2D32-D8EF-BFBE-515C1189EECC}"/>
                </a:ext>
              </a:extLst>
            </p:cNvPr>
            <p:cNvSpPr txBox="1"/>
            <p:nvPr/>
          </p:nvSpPr>
          <p:spPr>
            <a:xfrm>
              <a:off x="4904757" y="1515739"/>
              <a:ext cx="5130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potion Location 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CF2262-6020-D0AB-A8D9-AA1DB1F9BFEB}"/>
                </a:ext>
              </a:extLst>
            </p:cNvPr>
            <p:cNvSpPr/>
            <p:nvPr/>
          </p:nvSpPr>
          <p:spPr>
            <a:xfrm>
              <a:off x="5982184" y="2309961"/>
              <a:ext cx="288770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방 안의 모든 물건을 </a:t>
              </a:r>
              <a:b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</a:b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자신의 색으로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변경됩니다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.</a:t>
              </a:r>
              <a:endPara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4C8ADE-10B0-CC01-2450-FB79033C4808}"/>
                </a:ext>
              </a:extLst>
            </p:cNvPr>
            <p:cNvSpPr txBox="1"/>
            <p:nvPr/>
          </p:nvSpPr>
          <p:spPr>
            <a:xfrm>
              <a:off x="5021769" y="4600670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1F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5A6D5B-6E29-970B-4E1D-429556D25BC8}"/>
                </a:ext>
              </a:extLst>
            </p:cNvPr>
            <p:cNvSpPr txBox="1"/>
            <p:nvPr/>
          </p:nvSpPr>
          <p:spPr>
            <a:xfrm>
              <a:off x="6456662" y="460255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2F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73003E-1688-0FC5-8A49-AEB05E297814}"/>
                </a:ext>
              </a:extLst>
            </p:cNvPr>
            <p:cNvSpPr txBox="1"/>
            <p:nvPr/>
          </p:nvSpPr>
          <p:spPr>
            <a:xfrm>
              <a:off x="7891555" y="458232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3F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2C7C6-2993-D151-64FF-CAF92D3B0CE1}"/>
                </a:ext>
              </a:extLst>
            </p:cNvPr>
            <p:cNvSpPr txBox="1"/>
            <p:nvPr/>
          </p:nvSpPr>
          <p:spPr>
            <a:xfrm>
              <a:off x="9326448" y="4577579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4F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1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20FB995A-4BB8-4140-5921-B4878D095F90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326" name="순서도: 판단 325">
              <a:extLst>
                <a:ext uri="{FF2B5EF4-FFF2-40B4-BE49-F238E27FC236}">
                  <a16:creationId xmlns:a16="http://schemas.microsoft.com/office/drawing/2014/main" id="{879949F5-DB3A-903B-F49D-DFBCD9EB432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순서도: 판단 326">
              <a:extLst>
                <a:ext uri="{FF2B5EF4-FFF2-40B4-BE49-F238E27FC236}">
                  <a16:creationId xmlns:a16="http://schemas.microsoft.com/office/drawing/2014/main" id="{0C14B6D8-0EA9-FA69-1730-B1B67A0C9ECE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순서도: 판단 327">
              <a:extLst>
                <a:ext uri="{FF2B5EF4-FFF2-40B4-BE49-F238E27FC236}">
                  <a16:creationId xmlns:a16="http://schemas.microsoft.com/office/drawing/2014/main" id="{22564BA6-E5AF-501D-060D-1EAF8EAA728F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순서도: 판단 328">
              <a:extLst>
                <a:ext uri="{FF2B5EF4-FFF2-40B4-BE49-F238E27FC236}">
                  <a16:creationId xmlns:a16="http://schemas.microsoft.com/office/drawing/2014/main" id="{3494C590-6DBE-E77B-5DF3-3EA7B38478FC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878D7E25-B662-6043-C71C-7F63FA53BC96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128BE3D-7170-5E55-A51E-FD4DC66B0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4A33A749-3F3F-074A-A965-3E20DBD42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28948503-2E9E-F1C7-6F40-DE105F7B84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46108A33-A39D-AB0C-606A-81416DDE29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B5CA4743-E416-E1C3-CBA9-6524200CE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D4F59066-218D-A76A-1808-406D1A09F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F62F620D-E75F-5B1F-9A83-6F90BB5C5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5115C238-62ED-A24A-ED27-71A1BE182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87661B3C-8648-EB7F-58B9-AB59FB31F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2E30CFD6-951C-B095-696A-BCFB3C766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C0F7ACCE-F00E-0677-EC90-424459B85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44310BAD-261C-EB48-30B6-26428AC97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2AB0F050-0AA1-0971-8EEA-31FE04BD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384C54FD-3E1D-EA7C-4A4A-EC5C41F3C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2A665A33-AAD7-3E1F-C745-222BED55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92F58E20-E23D-5B98-A224-EC33C6725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F48AE304-7710-0A1A-91F0-7DFA2BE7E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6E8D4E72-1933-2307-10E5-A9A47595D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E4A5813A-D7E3-2DF5-8886-A6D996E52D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E5BDA0E1-B98B-2C8D-3B6A-C54EF2F0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378810BC-04CE-C0DF-1FC2-53F14753FB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C71A417B-583F-6A0A-B828-C5C7F6DFD3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5A93AEC2-12E0-9990-B3C8-79F4A8D753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C84328F-DBB1-2B38-BFA3-41A6FB238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원형: 비어 있음 354">
              <a:extLst>
                <a:ext uri="{FF2B5EF4-FFF2-40B4-BE49-F238E27FC236}">
                  <a16:creationId xmlns:a16="http://schemas.microsoft.com/office/drawing/2014/main" id="{7D46696F-7F8E-DA87-2DE6-81702CB47712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원형: 비어 있음 355">
              <a:extLst>
                <a:ext uri="{FF2B5EF4-FFF2-40B4-BE49-F238E27FC236}">
                  <a16:creationId xmlns:a16="http://schemas.microsoft.com/office/drawing/2014/main" id="{F1794DB5-020B-88A4-0BAE-E4E9D679B9EC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7" name="순서도: 판단 356">
              <a:extLst>
                <a:ext uri="{FF2B5EF4-FFF2-40B4-BE49-F238E27FC236}">
                  <a16:creationId xmlns:a16="http://schemas.microsoft.com/office/drawing/2014/main" id="{A59E38DD-F2A3-B712-F1CF-F13D49F5CA0F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순서도: 판단 357">
              <a:extLst>
                <a:ext uri="{FF2B5EF4-FFF2-40B4-BE49-F238E27FC236}">
                  <a16:creationId xmlns:a16="http://schemas.microsoft.com/office/drawing/2014/main" id="{2DB42B92-AE9B-7EF6-E57B-E227E68AE749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순서도: 판단 358">
              <a:extLst>
                <a:ext uri="{FF2B5EF4-FFF2-40B4-BE49-F238E27FC236}">
                  <a16:creationId xmlns:a16="http://schemas.microsoft.com/office/drawing/2014/main" id="{0CA80460-0B82-C0B9-012E-749D593CACF2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순서도: 판단 359">
              <a:extLst>
                <a:ext uri="{FF2B5EF4-FFF2-40B4-BE49-F238E27FC236}">
                  <a16:creationId xmlns:a16="http://schemas.microsoft.com/office/drawing/2014/main" id="{DBD04884-1F0A-E15E-F455-F3A0DDEB61D0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순서도: 판단 360">
              <a:extLst>
                <a:ext uri="{FF2B5EF4-FFF2-40B4-BE49-F238E27FC236}">
                  <a16:creationId xmlns:a16="http://schemas.microsoft.com/office/drawing/2014/main" id="{471DA40D-FAB0-7902-3D10-D3E915151639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순서도: 판단 361">
              <a:extLst>
                <a:ext uri="{FF2B5EF4-FFF2-40B4-BE49-F238E27FC236}">
                  <a16:creationId xmlns:a16="http://schemas.microsoft.com/office/drawing/2014/main" id="{22AA410E-BA74-8D71-640D-59DB8F04334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순서도: 판단 362">
              <a:extLst>
                <a:ext uri="{FF2B5EF4-FFF2-40B4-BE49-F238E27FC236}">
                  <a16:creationId xmlns:a16="http://schemas.microsoft.com/office/drawing/2014/main" id="{C6B02133-B09D-CC26-DCC5-14BEA5A3CC91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rgbClr val="E066D2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순서도: 판단 363">
              <a:extLst>
                <a:ext uri="{FF2B5EF4-FFF2-40B4-BE49-F238E27FC236}">
                  <a16:creationId xmlns:a16="http://schemas.microsoft.com/office/drawing/2014/main" id="{A03B42DA-4458-706A-B1A5-FCEC836B89D0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이등변 삼각형 364">
              <a:extLst>
                <a:ext uri="{FF2B5EF4-FFF2-40B4-BE49-F238E27FC236}">
                  <a16:creationId xmlns:a16="http://schemas.microsoft.com/office/drawing/2014/main" id="{A87FFA54-632F-EE24-D4E5-E33AC75362A9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이등변 삼각형 365">
              <a:extLst>
                <a:ext uri="{FF2B5EF4-FFF2-40B4-BE49-F238E27FC236}">
                  <a16:creationId xmlns:a16="http://schemas.microsoft.com/office/drawing/2014/main" id="{8FC3264A-C914-CB05-1775-B62174446923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7" name="그림 366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AAD728B4-FBD1-3EA4-B00A-60BB52D4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FBD62530-E209-AC0F-1455-FC9B89B8F26C}"/>
              </a:ext>
            </a:extLst>
          </p:cNvPr>
          <p:cNvGrpSpPr/>
          <p:nvPr/>
        </p:nvGrpSpPr>
        <p:grpSpPr>
          <a:xfrm>
            <a:off x="2941411" y="197236"/>
            <a:ext cx="2006088" cy="1974318"/>
            <a:chOff x="2941411" y="197236"/>
            <a:chExt cx="2006088" cy="1974318"/>
          </a:xfrm>
        </p:grpSpPr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6B4F0EB7-4B2A-94F4-A023-F3B35AEA554F}"/>
                </a:ext>
              </a:extLst>
            </p:cNvPr>
            <p:cNvSpPr/>
            <p:nvPr/>
          </p:nvSpPr>
          <p:spPr>
            <a:xfrm>
              <a:off x="3296775" y="538919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순서도: 판단 368">
              <a:extLst>
                <a:ext uri="{FF2B5EF4-FFF2-40B4-BE49-F238E27FC236}">
                  <a16:creationId xmlns:a16="http://schemas.microsoft.com/office/drawing/2014/main" id="{71851D5B-26AA-CDCA-B192-766A75C0A3B4}"/>
                </a:ext>
              </a:extLst>
            </p:cNvPr>
            <p:cNvSpPr/>
            <p:nvPr/>
          </p:nvSpPr>
          <p:spPr>
            <a:xfrm rot="3528163">
              <a:off x="4684544" y="46189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순서도: 판단 369">
              <a:extLst>
                <a:ext uri="{FF2B5EF4-FFF2-40B4-BE49-F238E27FC236}">
                  <a16:creationId xmlns:a16="http://schemas.microsoft.com/office/drawing/2014/main" id="{BF91028E-E5B4-2539-E525-2F710F370392}"/>
                </a:ext>
              </a:extLst>
            </p:cNvPr>
            <p:cNvSpPr/>
            <p:nvPr/>
          </p:nvSpPr>
          <p:spPr>
            <a:xfrm rot="3528163">
              <a:off x="3178427" y="173187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순서도: 판단 370">
              <a:extLst>
                <a:ext uri="{FF2B5EF4-FFF2-40B4-BE49-F238E27FC236}">
                  <a16:creationId xmlns:a16="http://schemas.microsoft.com/office/drawing/2014/main" id="{2EFA6352-0027-6C9E-4F13-D1C7CF64C19B}"/>
                </a:ext>
              </a:extLst>
            </p:cNvPr>
            <p:cNvSpPr/>
            <p:nvPr/>
          </p:nvSpPr>
          <p:spPr>
            <a:xfrm rot="18252776">
              <a:off x="3173447" y="47139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순서도: 판단 371">
              <a:extLst>
                <a:ext uri="{FF2B5EF4-FFF2-40B4-BE49-F238E27FC236}">
                  <a16:creationId xmlns:a16="http://schemas.microsoft.com/office/drawing/2014/main" id="{759B6D80-6C27-4458-C5B8-506243315865}"/>
                </a:ext>
              </a:extLst>
            </p:cNvPr>
            <p:cNvSpPr/>
            <p:nvPr/>
          </p:nvSpPr>
          <p:spPr>
            <a:xfrm rot="18252776">
              <a:off x="4647150" y="175657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C4021A26-1393-4239-FF86-51966EF9E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9910" y="50949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E46E2092-732B-FF13-BF3F-6DC9147F9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541" y="54422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4DF81BAB-C45C-BC24-E44B-F1177DB02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5412" y="59180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98090A02-1140-BB3F-B4EE-6606E6E53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5749" y="6317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4F22483B-E13E-A80B-721D-C521886820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6086" y="67159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E2EE0CFC-8020-CFC2-EB48-B4D3811BE2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2257" y="7308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732CB9D7-A173-3708-E77B-E5EDFA08E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4207" y="52108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9B34F163-CCBF-C4D2-6BF7-0F1D492BE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085" y="55290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18556E60-E84E-C6C2-F29C-D186CD38C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173" y="61080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53825B5A-52A8-0CD4-22CF-87F2604B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862" y="6647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E47B250D-16B8-8BAC-0C24-1412709AC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4149" y="72644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5B76EBE0-1BAB-B63A-79C0-FB20017B4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14" y="78496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A5A79118-BA61-5A6A-ADDF-E00F20776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799" y="155993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5FB5C433-FA33-9903-E7D2-857393A9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643" y="160776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6D857251-7803-5B21-0CEC-039D023E3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8629" y="166508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BD05ED68-E5E5-E2CF-1EB5-C39991D80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5717" y="17090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0ED3ED19-B62B-144A-4EFD-B90DD850C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596" y="17515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C24EF89-104D-5B9D-1BB1-85785A29A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291" y="150141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59A4386B-21FF-6CD2-3FE5-B9AE67613A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6597" y="148098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AC62F475-102E-094E-FB23-10B82DE42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0160" y="15384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40225265-9945-66B0-ABA8-0C1109563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0660" y="158413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CCA9D48F-7FA8-8AF6-DDA8-D3E4E89F8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142" y="163712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27C4855F-714D-93BE-D81F-923E834B10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205" y="167859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73551720-D1FD-707D-47E6-4C66E7321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2177" y="17177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원형: 비어 있음 396">
              <a:extLst>
                <a:ext uri="{FF2B5EF4-FFF2-40B4-BE49-F238E27FC236}">
                  <a16:creationId xmlns:a16="http://schemas.microsoft.com/office/drawing/2014/main" id="{B56F2B7A-6680-F34D-5978-E3F802CA96B7}"/>
                </a:ext>
              </a:extLst>
            </p:cNvPr>
            <p:cNvSpPr/>
            <p:nvPr/>
          </p:nvSpPr>
          <p:spPr>
            <a:xfrm>
              <a:off x="3293910" y="53256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8" name="원형: 비어 있음 397">
              <a:extLst>
                <a:ext uri="{FF2B5EF4-FFF2-40B4-BE49-F238E27FC236}">
                  <a16:creationId xmlns:a16="http://schemas.microsoft.com/office/drawing/2014/main" id="{8A6A96C0-0AAE-D7BB-F27C-0E26504F553F}"/>
                </a:ext>
              </a:extLst>
            </p:cNvPr>
            <p:cNvSpPr/>
            <p:nvPr/>
          </p:nvSpPr>
          <p:spPr>
            <a:xfrm>
              <a:off x="3065440" y="30542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9" name="순서도: 판단 398">
              <a:extLst>
                <a:ext uri="{FF2B5EF4-FFF2-40B4-BE49-F238E27FC236}">
                  <a16:creationId xmlns:a16="http://schemas.microsoft.com/office/drawing/2014/main" id="{A2B33DA6-FB49-AE6D-9480-DB06A4325E12}"/>
                </a:ext>
              </a:extLst>
            </p:cNvPr>
            <p:cNvSpPr/>
            <p:nvPr/>
          </p:nvSpPr>
          <p:spPr>
            <a:xfrm>
              <a:off x="3856905" y="19723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순서도: 판단 399">
              <a:extLst>
                <a:ext uri="{FF2B5EF4-FFF2-40B4-BE49-F238E27FC236}">
                  <a16:creationId xmlns:a16="http://schemas.microsoft.com/office/drawing/2014/main" id="{C202AD99-C08B-8983-79A6-B79988F45D21}"/>
                </a:ext>
              </a:extLst>
            </p:cNvPr>
            <p:cNvSpPr/>
            <p:nvPr/>
          </p:nvSpPr>
          <p:spPr>
            <a:xfrm>
              <a:off x="3853152" y="184135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순서도: 판단 400">
              <a:extLst>
                <a:ext uri="{FF2B5EF4-FFF2-40B4-BE49-F238E27FC236}">
                  <a16:creationId xmlns:a16="http://schemas.microsoft.com/office/drawing/2014/main" id="{8068F013-50E1-A6C7-0B0D-CDFBB91D9A86}"/>
                </a:ext>
              </a:extLst>
            </p:cNvPr>
            <p:cNvSpPr/>
            <p:nvPr/>
          </p:nvSpPr>
          <p:spPr>
            <a:xfrm rot="5400000">
              <a:off x="4676091" y="101802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순서도: 판단 401">
              <a:extLst>
                <a:ext uri="{FF2B5EF4-FFF2-40B4-BE49-F238E27FC236}">
                  <a16:creationId xmlns:a16="http://schemas.microsoft.com/office/drawing/2014/main" id="{06A2A450-D0B6-1DB6-3589-777EF7F4FEE6}"/>
                </a:ext>
              </a:extLst>
            </p:cNvPr>
            <p:cNvSpPr/>
            <p:nvPr/>
          </p:nvSpPr>
          <p:spPr>
            <a:xfrm rot="5400000">
              <a:off x="3000203" y="101416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순서도: 판단 402">
              <a:extLst>
                <a:ext uri="{FF2B5EF4-FFF2-40B4-BE49-F238E27FC236}">
                  <a16:creationId xmlns:a16="http://schemas.microsoft.com/office/drawing/2014/main" id="{5746C673-1CD2-B758-0EA8-EE19FB4FBBE6}"/>
                </a:ext>
              </a:extLst>
            </p:cNvPr>
            <p:cNvSpPr/>
            <p:nvPr/>
          </p:nvSpPr>
          <p:spPr>
            <a:xfrm>
              <a:off x="3925513" y="27343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순서도: 판단 403">
              <a:extLst>
                <a:ext uri="{FF2B5EF4-FFF2-40B4-BE49-F238E27FC236}">
                  <a16:creationId xmlns:a16="http://schemas.microsoft.com/office/drawing/2014/main" id="{344EAE25-A726-91A0-0DCF-39543807CD9B}"/>
                </a:ext>
              </a:extLst>
            </p:cNvPr>
            <p:cNvSpPr/>
            <p:nvPr/>
          </p:nvSpPr>
          <p:spPr>
            <a:xfrm>
              <a:off x="3920501" y="192234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순서도: 판단 404">
              <a:extLst>
                <a:ext uri="{FF2B5EF4-FFF2-40B4-BE49-F238E27FC236}">
                  <a16:creationId xmlns:a16="http://schemas.microsoft.com/office/drawing/2014/main" id="{F586E5D1-48FA-4F9C-30C9-23C3EFB4D4B9}"/>
                </a:ext>
              </a:extLst>
            </p:cNvPr>
            <p:cNvSpPr/>
            <p:nvPr/>
          </p:nvSpPr>
          <p:spPr>
            <a:xfrm rot="5400000">
              <a:off x="4747158" y="109431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순서도: 판단 405">
              <a:extLst>
                <a:ext uri="{FF2B5EF4-FFF2-40B4-BE49-F238E27FC236}">
                  <a16:creationId xmlns:a16="http://schemas.microsoft.com/office/drawing/2014/main" id="{4EF19227-581D-3154-B952-7F956682AF62}"/>
                </a:ext>
              </a:extLst>
            </p:cNvPr>
            <p:cNvSpPr/>
            <p:nvPr/>
          </p:nvSpPr>
          <p:spPr>
            <a:xfrm rot="5400000">
              <a:off x="3065872" y="109292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이등변 삼각형 406">
              <a:extLst>
                <a:ext uri="{FF2B5EF4-FFF2-40B4-BE49-F238E27FC236}">
                  <a16:creationId xmlns:a16="http://schemas.microsoft.com/office/drawing/2014/main" id="{CAE72F9E-6D22-2641-0E27-2940D8E2CF34}"/>
                </a:ext>
              </a:extLst>
            </p:cNvPr>
            <p:cNvSpPr/>
            <p:nvPr/>
          </p:nvSpPr>
          <p:spPr>
            <a:xfrm>
              <a:off x="3431264" y="61649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>
              <a:extLst>
                <a:ext uri="{FF2B5EF4-FFF2-40B4-BE49-F238E27FC236}">
                  <a16:creationId xmlns:a16="http://schemas.microsoft.com/office/drawing/2014/main" id="{BA7A6112-102D-BAF7-BAD6-7316E3966BA4}"/>
                </a:ext>
              </a:extLst>
            </p:cNvPr>
            <p:cNvSpPr/>
            <p:nvPr/>
          </p:nvSpPr>
          <p:spPr>
            <a:xfrm rot="10800000">
              <a:off x="3438661" y="85744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" name="그림 408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9AFC7-F483-067F-6218-C0351943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300677" y="3309953"/>
            <a:ext cx="1021801" cy="1414801"/>
          </a:xfrm>
          <a:prstGeom prst="rect">
            <a:avLst/>
          </a:prstGeom>
        </p:spPr>
      </p:pic>
      <p:sp>
        <p:nvSpPr>
          <p:cNvPr id="410" name="타원 409">
            <a:extLst>
              <a:ext uri="{FF2B5EF4-FFF2-40B4-BE49-F238E27FC236}">
                <a16:creationId xmlns:a16="http://schemas.microsoft.com/office/drawing/2014/main" id="{B6B9D73A-6353-8CE4-2A39-94F1789033C0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1" name="순서도: 판단 410">
            <a:extLst>
              <a:ext uri="{FF2B5EF4-FFF2-40B4-BE49-F238E27FC236}">
                <a16:creationId xmlns:a16="http://schemas.microsoft.com/office/drawing/2014/main" id="{2A644F9C-B7F2-45B3-683F-50711002A14F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순서도: 판단 411">
            <a:extLst>
              <a:ext uri="{FF2B5EF4-FFF2-40B4-BE49-F238E27FC236}">
                <a16:creationId xmlns:a16="http://schemas.microsoft.com/office/drawing/2014/main" id="{C7946752-BC6C-095A-E8BB-B92B8FEFC221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순서도: 판단 412">
            <a:extLst>
              <a:ext uri="{FF2B5EF4-FFF2-40B4-BE49-F238E27FC236}">
                <a16:creationId xmlns:a16="http://schemas.microsoft.com/office/drawing/2014/main" id="{975D9A47-4668-CB66-9613-E1A6AAFA00C5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순서도: 판단 413">
            <a:extLst>
              <a:ext uri="{FF2B5EF4-FFF2-40B4-BE49-F238E27FC236}">
                <a16:creationId xmlns:a16="http://schemas.microsoft.com/office/drawing/2014/main" id="{3E705F1E-DC0B-FA55-8E37-B0674DAC4CA7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F1D3A96-F229-8832-D9D8-0E156A5212F8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A6071826-39D2-54FD-7F1D-F08F12F161E2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2B2817EB-CB3C-D8C4-CC88-A0F770749267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A6C9BCE7-100E-9721-0F2C-9586BB8CDF20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E0EFCBC1-4A00-C279-BB0C-35AB19901D40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F75641D1-F5B5-34C0-B174-339CFD6809E9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3F1EA533-1162-9E00-58ED-1BAEA3295A31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직선 연결선 421">
            <a:extLst>
              <a:ext uri="{FF2B5EF4-FFF2-40B4-BE49-F238E27FC236}">
                <a16:creationId xmlns:a16="http://schemas.microsoft.com/office/drawing/2014/main" id="{3537BC29-5672-0F0F-4546-7A70FD06C1C9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A775AC57-B0AB-FE7C-2E08-C6F07BAFDB51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7DECA056-0ADE-0493-5B8D-893113F04C67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7B61991E-1A0B-3A02-2D56-F5FB786ADBA2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A20A6E44-D6AF-84F0-766D-19D230A7BE70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A22B0340-AD70-61FF-B413-E50B2411173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AA17072F-370A-5190-49EA-2C1BC8A2F8BC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DC5BC51A-93D9-C6D4-325E-476F5461A004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C55C19D-4EDE-174D-044F-A4227C4D4CBF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E0A68540-892C-AD48-879F-442CC2A68DDF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2A31AC77-C2D2-BA4D-03D0-F258C7830EE8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직선 연결선 432">
            <a:extLst>
              <a:ext uri="{FF2B5EF4-FFF2-40B4-BE49-F238E27FC236}">
                <a16:creationId xmlns:a16="http://schemas.microsoft.com/office/drawing/2014/main" id="{3D0B1755-2AAD-3E66-EBAD-6556509B5ED9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84C98201-9629-0A01-813E-C5CFBF488CD2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B4C38EF5-F7A2-308D-2756-98B222C35664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3F2E42CD-5D29-7223-1903-E57EDDDC51F5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24ED029-DA84-BDC8-F441-D0A62700CC30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168331AC-C782-51C2-52A4-4F928937A36D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원형: 비어 있음 438">
            <a:extLst>
              <a:ext uri="{FF2B5EF4-FFF2-40B4-BE49-F238E27FC236}">
                <a16:creationId xmlns:a16="http://schemas.microsoft.com/office/drawing/2014/main" id="{0F022641-2BEB-C01A-B946-2B32109C15E4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0" name="원형: 비어 있음 439">
            <a:extLst>
              <a:ext uri="{FF2B5EF4-FFF2-40B4-BE49-F238E27FC236}">
                <a16:creationId xmlns:a16="http://schemas.microsoft.com/office/drawing/2014/main" id="{CE72BDCB-2B66-6969-0D14-7D3ACDDD2A07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1" name="순서도: 판단 440">
            <a:extLst>
              <a:ext uri="{FF2B5EF4-FFF2-40B4-BE49-F238E27FC236}">
                <a16:creationId xmlns:a16="http://schemas.microsoft.com/office/drawing/2014/main" id="{A29A9949-819C-15E8-5FD3-447127D67E6A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순서도: 판단 441">
            <a:extLst>
              <a:ext uri="{FF2B5EF4-FFF2-40B4-BE49-F238E27FC236}">
                <a16:creationId xmlns:a16="http://schemas.microsoft.com/office/drawing/2014/main" id="{20D9B4A3-DF3B-965C-DA6F-7D3B0F5C383D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순서도: 판단 442">
            <a:extLst>
              <a:ext uri="{FF2B5EF4-FFF2-40B4-BE49-F238E27FC236}">
                <a16:creationId xmlns:a16="http://schemas.microsoft.com/office/drawing/2014/main" id="{FE72B7DD-0000-7B2D-0C27-B008C35087BA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순서도: 판단 443">
            <a:extLst>
              <a:ext uri="{FF2B5EF4-FFF2-40B4-BE49-F238E27FC236}">
                <a16:creationId xmlns:a16="http://schemas.microsoft.com/office/drawing/2014/main" id="{B166BE5C-12CF-6AED-8D7E-914188438867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순서도: 판단 444">
            <a:extLst>
              <a:ext uri="{FF2B5EF4-FFF2-40B4-BE49-F238E27FC236}">
                <a16:creationId xmlns:a16="http://schemas.microsoft.com/office/drawing/2014/main" id="{FE384884-74E9-A034-2107-4634A206707A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순서도: 판단 445">
            <a:extLst>
              <a:ext uri="{FF2B5EF4-FFF2-40B4-BE49-F238E27FC236}">
                <a16:creationId xmlns:a16="http://schemas.microsoft.com/office/drawing/2014/main" id="{5D415972-3592-336A-12D3-9BF02CBE4E02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순서도: 판단 446">
            <a:extLst>
              <a:ext uri="{FF2B5EF4-FFF2-40B4-BE49-F238E27FC236}">
                <a16:creationId xmlns:a16="http://schemas.microsoft.com/office/drawing/2014/main" id="{803226E9-D563-E0AA-75B6-5028DB5D42F7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순서도: 판단 447">
            <a:extLst>
              <a:ext uri="{FF2B5EF4-FFF2-40B4-BE49-F238E27FC236}">
                <a16:creationId xmlns:a16="http://schemas.microsoft.com/office/drawing/2014/main" id="{FED193DA-3366-814C-96FA-C04494F0CFBC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이등변 삼각형 448">
            <a:extLst>
              <a:ext uri="{FF2B5EF4-FFF2-40B4-BE49-F238E27FC236}">
                <a16:creationId xmlns:a16="http://schemas.microsoft.com/office/drawing/2014/main" id="{E2CEAB6B-6E74-43F7-6EFA-FA02A7B7DCFA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이등변 삼각형 449">
            <a:extLst>
              <a:ext uri="{FF2B5EF4-FFF2-40B4-BE49-F238E27FC236}">
                <a16:creationId xmlns:a16="http://schemas.microsoft.com/office/drawing/2014/main" id="{86D04548-93B5-98E6-7A7F-716BF248B097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1" name="그림 4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AEB74BBC-B93D-9DEF-2CFE-95782ACF7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DD7458D-0E44-1C0C-FB7F-83A78A2A0999}"/>
              </a:ext>
            </a:extLst>
          </p:cNvPr>
          <p:cNvSpPr/>
          <p:nvPr/>
        </p:nvSpPr>
        <p:spPr>
          <a:xfrm rot="3528163">
            <a:off x="2050360" y="2530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F7AF2E42-8B17-9819-DDB8-9040464533E6}"/>
              </a:ext>
            </a:extLst>
          </p:cNvPr>
          <p:cNvSpPr/>
          <p:nvPr/>
        </p:nvSpPr>
        <p:spPr>
          <a:xfrm rot="3528163">
            <a:off x="544243" y="38003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B34DE0D3-12E7-8FD7-A1A0-F029D8F196E6}"/>
              </a:ext>
            </a:extLst>
          </p:cNvPr>
          <p:cNvSpPr/>
          <p:nvPr/>
        </p:nvSpPr>
        <p:spPr>
          <a:xfrm rot="18252776">
            <a:off x="539263" y="253984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25BD24F-0372-471F-17BA-7B86594F8D9D}"/>
              </a:ext>
            </a:extLst>
          </p:cNvPr>
          <p:cNvSpPr/>
          <p:nvPr/>
        </p:nvSpPr>
        <p:spPr>
          <a:xfrm rot="18252776">
            <a:off x="2012966" y="38250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77D785-1792-E96C-683B-0E1BE10BBB52}"/>
              </a:ext>
            </a:extLst>
          </p:cNvPr>
          <p:cNvCxnSpPr>
            <a:cxnSpLocks/>
          </p:cNvCxnSpPr>
          <p:nvPr/>
        </p:nvCxnSpPr>
        <p:spPr>
          <a:xfrm flipH="1" flipV="1">
            <a:off x="815726" y="257794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9A0642-8B16-9B12-BE8C-844F5D7B2B08}"/>
              </a:ext>
            </a:extLst>
          </p:cNvPr>
          <p:cNvCxnSpPr>
            <a:cxnSpLocks/>
          </p:cNvCxnSpPr>
          <p:nvPr/>
        </p:nvCxnSpPr>
        <p:spPr>
          <a:xfrm flipH="1" flipV="1">
            <a:off x="762357" y="26126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14D0A-362C-51DB-CB4A-5C78E58B2BC8}"/>
              </a:ext>
            </a:extLst>
          </p:cNvPr>
          <p:cNvCxnSpPr>
            <a:cxnSpLocks/>
          </p:cNvCxnSpPr>
          <p:nvPr/>
        </p:nvCxnSpPr>
        <p:spPr>
          <a:xfrm flipH="1" flipV="1">
            <a:off x="721228" y="26602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AC8E99-77B9-488B-F2CD-D14D630AB5E0}"/>
              </a:ext>
            </a:extLst>
          </p:cNvPr>
          <p:cNvCxnSpPr>
            <a:cxnSpLocks/>
          </p:cNvCxnSpPr>
          <p:nvPr/>
        </p:nvCxnSpPr>
        <p:spPr>
          <a:xfrm flipH="1" flipV="1">
            <a:off x="681565" y="27001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C9C16E-8194-15E3-22BD-B13940C1C1A1}"/>
              </a:ext>
            </a:extLst>
          </p:cNvPr>
          <p:cNvCxnSpPr>
            <a:cxnSpLocks/>
          </p:cNvCxnSpPr>
          <p:nvPr/>
        </p:nvCxnSpPr>
        <p:spPr>
          <a:xfrm flipH="1" flipV="1">
            <a:off x="641902" y="27400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2B2BF5-2158-1707-26F7-558213A5063E}"/>
              </a:ext>
            </a:extLst>
          </p:cNvPr>
          <p:cNvCxnSpPr>
            <a:cxnSpLocks/>
          </p:cNvCxnSpPr>
          <p:nvPr/>
        </p:nvCxnSpPr>
        <p:spPr>
          <a:xfrm flipH="1" flipV="1">
            <a:off x="608073" y="279931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DE6921-C9D6-7D60-0851-0BA7CF98DAA7}"/>
              </a:ext>
            </a:extLst>
          </p:cNvPr>
          <p:cNvCxnSpPr>
            <a:cxnSpLocks/>
          </p:cNvCxnSpPr>
          <p:nvPr/>
        </p:nvCxnSpPr>
        <p:spPr>
          <a:xfrm flipV="1">
            <a:off x="1720023" y="25895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D6C8D0-6198-F80C-033D-94A24EBB7437}"/>
              </a:ext>
            </a:extLst>
          </p:cNvPr>
          <p:cNvCxnSpPr>
            <a:cxnSpLocks/>
          </p:cNvCxnSpPr>
          <p:nvPr/>
        </p:nvCxnSpPr>
        <p:spPr>
          <a:xfrm flipV="1">
            <a:off x="1779901" y="26213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17634D-33E9-2B1A-3A0E-0F95DEE21A6B}"/>
              </a:ext>
            </a:extLst>
          </p:cNvPr>
          <p:cNvCxnSpPr>
            <a:cxnSpLocks/>
          </p:cNvCxnSpPr>
          <p:nvPr/>
        </p:nvCxnSpPr>
        <p:spPr>
          <a:xfrm flipV="1">
            <a:off x="1825989" y="26792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36DE13-58D7-B3C1-DAD5-084DA7215782}"/>
              </a:ext>
            </a:extLst>
          </p:cNvPr>
          <p:cNvCxnSpPr>
            <a:cxnSpLocks/>
          </p:cNvCxnSpPr>
          <p:nvPr/>
        </p:nvCxnSpPr>
        <p:spPr>
          <a:xfrm flipV="1">
            <a:off x="1872678" y="27332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75EBCC-476D-2C2A-712E-3537534F49A6}"/>
              </a:ext>
            </a:extLst>
          </p:cNvPr>
          <p:cNvCxnSpPr>
            <a:cxnSpLocks/>
          </p:cNvCxnSpPr>
          <p:nvPr/>
        </p:nvCxnSpPr>
        <p:spPr>
          <a:xfrm flipV="1">
            <a:off x="1899965" y="27948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ACAD6C-9CA5-AC32-D9EC-BF79D2432E2E}"/>
              </a:ext>
            </a:extLst>
          </p:cNvPr>
          <p:cNvCxnSpPr>
            <a:cxnSpLocks/>
          </p:cNvCxnSpPr>
          <p:nvPr/>
        </p:nvCxnSpPr>
        <p:spPr>
          <a:xfrm flipV="1">
            <a:off x="1924130" y="28534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53B7D1-F426-559E-F55D-703D7E060A04}"/>
              </a:ext>
            </a:extLst>
          </p:cNvPr>
          <p:cNvCxnSpPr>
            <a:cxnSpLocks/>
          </p:cNvCxnSpPr>
          <p:nvPr/>
        </p:nvCxnSpPr>
        <p:spPr>
          <a:xfrm flipV="1">
            <a:off x="632615" y="36283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2284E2-63E9-DBCF-CFFD-DA0B17C6C0A1}"/>
              </a:ext>
            </a:extLst>
          </p:cNvPr>
          <p:cNvCxnSpPr>
            <a:cxnSpLocks/>
          </p:cNvCxnSpPr>
          <p:nvPr/>
        </p:nvCxnSpPr>
        <p:spPr>
          <a:xfrm flipV="1">
            <a:off x="689459" y="367621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5E56AAD-1689-E41C-B399-6E2D9807C5FD}"/>
              </a:ext>
            </a:extLst>
          </p:cNvPr>
          <p:cNvCxnSpPr>
            <a:cxnSpLocks/>
          </p:cNvCxnSpPr>
          <p:nvPr/>
        </p:nvCxnSpPr>
        <p:spPr>
          <a:xfrm flipV="1">
            <a:off x="724445" y="37335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E60281-8ADD-0974-C92F-1A7220BC76AD}"/>
              </a:ext>
            </a:extLst>
          </p:cNvPr>
          <p:cNvCxnSpPr>
            <a:cxnSpLocks/>
          </p:cNvCxnSpPr>
          <p:nvPr/>
        </p:nvCxnSpPr>
        <p:spPr>
          <a:xfrm flipV="1">
            <a:off x="781533" y="37774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92ED91A-BCCE-19A2-B692-B0027A5F07A4}"/>
              </a:ext>
            </a:extLst>
          </p:cNvPr>
          <p:cNvCxnSpPr>
            <a:cxnSpLocks/>
          </p:cNvCxnSpPr>
          <p:nvPr/>
        </p:nvCxnSpPr>
        <p:spPr>
          <a:xfrm flipV="1">
            <a:off x="835412" y="38200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1B08AD-BBCF-71C8-1750-5445CBA667C1}"/>
              </a:ext>
            </a:extLst>
          </p:cNvPr>
          <p:cNvCxnSpPr>
            <a:cxnSpLocks/>
          </p:cNvCxnSpPr>
          <p:nvPr/>
        </p:nvCxnSpPr>
        <p:spPr>
          <a:xfrm flipV="1">
            <a:off x="578107" y="3569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6BC92A-1B56-9183-DCFC-D77D4671901B}"/>
              </a:ext>
            </a:extLst>
          </p:cNvPr>
          <p:cNvCxnSpPr>
            <a:cxnSpLocks/>
          </p:cNvCxnSpPr>
          <p:nvPr/>
        </p:nvCxnSpPr>
        <p:spPr>
          <a:xfrm flipH="1" flipV="1">
            <a:off x="1902413" y="35494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989416-9F93-15C9-C13E-F23FF67149E8}"/>
              </a:ext>
            </a:extLst>
          </p:cNvPr>
          <p:cNvCxnSpPr>
            <a:cxnSpLocks/>
          </p:cNvCxnSpPr>
          <p:nvPr/>
        </p:nvCxnSpPr>
        <p:spPr>
          <a:xfrm flipH="1" flipV="1">
            <a:off x="1875976" y="36068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FB82B9F-D894-C34E-1D14-499308FDBDE4}"/>
              </a:ext>
            </a:extLst>
          </p:cNvPr>
          <p:cNvCxnSpPr>
            <a:cxnSpLocks/>
          </p:cNvCxnSpPr>
          <p:nvPr/>
        </p:nvCxnSpPr>
        <p:spPr>
          <a:xfrm flipH="1" flipV="1">
            <a:off x="1826476" y="3652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8B1DA5-CB11-C0CD-8572-36EFA0E446A3}"/>
              </a:ext>
            </a:extLst>
          </p:cNvPr>
          <p:cNvCxnSpPr>
            <a:cxnSpLocks/>
          </p:cNvCxnSpPr>
          <p:nvPr/>
        </p:nvCxnSpPr>
        <p:spPr>
          <a:xfrm flipH="1" flipV="1">
            <a:off x="1785011" y="36762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C9FA8D-49C9-5C0E-1C1F-B09480FA15F9}"/>
              </a:ext>
            </a:extLst>
          </p:cNvPr>
          <p:cNvCxnSpPr>
            <a:cxnSpLocks/>
          </p:cNvCxnSpPr>
          <p:nvPr/>
        </p:nvCxnSpPr>
        <p:spPr>
          <a:xfrm flipH="1" flipV="1">
            <a:off x="1747021" y="3747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69895B8-CEE0-28DD-D610-BBBB9178A179}"/>
              </a:ext>
            </a:extLst>
          </p:cNvPr>
          <p:cNvCxnSpPr>
            <a:cxnSpLocks/>
          </p:cNvCxnSpPr>
          <p:nvPr/>
        </p:nvCxnSpPr>
        <p:spPr>
          <a:xfrm flipH="1" flipV="1">
            <a:off x="1687993" y="3786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369FB8FF-9B87-EA77-CCC1-597409EF4140}"/>
              </a:ext>
            </a:extLst>
          </p:cNvPr>
          <p:cNvSpPr/>
          <p:nvPr/>
        </p:nvSpPr>
        <p:spPr>
          <a:xfrm>
            <a:off x="659726" y="260102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EC284698-25B7-E91A-AFBD-B2A87474C9D9}"/>
              </a:ext>
            </a:extLst>
          </p:cNvPr>
          <p:cNvSpPr/>
          <p:nvPr/>
        </p:nvSpPr>
        <p:spPr>
          <a:xfrm>
            <a:off x="431256" y="237387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066D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29F41562-F2F6-F111-35B9-FC3D473EC7BB}"/>
              </a:ext>
            </a:extLst>
          </p:cNvPr>
          <p:cNvSpPr/>
          <p:nvPr/>
        </p:nvSpPr>
        <p:spPr>
          <a:xfrm>
            <a:off x="1222721" y="22656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DAF8AC29-4064-6C21-1001-ECD3CEEE59FC}"/>
              </a:ext>
            </a:extLst>
          </p:cNvPr>
          <p:cNvSpPr/>
          <p:nvPr/>
        </p:nvSpPr>
        <p:spPr>
          <a:xfrm>
            <a:off x="1218968" y="39098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405B187A-36E2-9A54-84A9-43C377A4EE89}"/>
              </a:ext>
            </a:extLst>
          </p:cNvPr>
          <p:cNvSpPr/>
          <p:nvPr/>
        </p:nvSpPr>
        <p:spPr>
          <a:xfrm rot="5400000">
            <a:off x="2041907" y="308648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BD020DE4-2B53-1707-13EB-49FF22633E54}"/>
              </a:ext>
            </a:extLst>
          </p:cNvPr>
          <p:cNvSpPr/>
          <p:nvPr/>
        </p:nvSpPr>
        <p:spPr>
          <a:xfrm rot="5400000">
            <a:off x="366019" y="308261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75A642F4-2B64-8A8A-7B01-EBB2EB4CCF75}"/>
              </a:ext>
            </a:extLst>
          </p:cNvPr>
          <p:cNvSpPr/>
          <p:nvPr/>
        </p:nvSpPr>
        <p:spPr>
          <a:xfrm>
            <a:off x="1291329" y="23418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판단 44">
            <a:extLst>
              <a:ext uri="{FF2B5EF4-FFF2-40B4-BE49-F238E27FC236}">
                <a16:creationId xmlns:a16="http://schemas.microsoft.com/office/drawing/2014/main" id="{6C269757-DEF4-2676-0963-E12A63EA8FB0}"/>
              </a:ext>
            </a:extLst>
          </p:cNvPr>
          <p:cNvSpPr/>
          <p:nvPr/>
        </p:nvSpPr>
        <p:spPr>
          <a:xfrm>
            <a:off x="1286317" y="39907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판단 45">
            <a:extLst>
              <a:ext uri="{FF2B5EF4-FFF2-40B4-BE49-F238E27FC236}">
                <a16:creationId xmlns:a16="http://schemas.microsoft.com/office/drawing/2014/main" id="{B3D16A21-C461-08B3-28A1-FFB458EDE3FF}"/>
              </a:ext>
            </a:extLst>
          </p:cNvPr>
          <p:cNvSpPr/>
          <p:nvPr/>
        </p:nvSpPr>
        <p:spPr>
          <a:xfrm rot="5400000">
            <a:off x="2112974" y="316276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D1454AED-695A-78D1-C3EA-EA3B192FC810}"/>
              </a:ext>
            </a:extLst>
          </p:cNvPr>
          <p:cNvSpPr/>
          <p:nvPr/>
        </p:nvSpPr>
        <p:spPr>
          <a:xfrm rot="5400000">
            <a:off x="431688" y="316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3C12B0-C626-FAC8-2160-25D80A93F1B2}"/>
              </a:ext>
            </a:extLst>
          </p:cNvPr>
          <p:cNvSpPr/>
          <p:nvPr/>
        </p:nvSpPr>
        <p:spPr>
          <a:xfrm>
            <a:off x="664018" y="260944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D01192A8-451D-0384-9E40-5C0EECC84C6D}"/>
              </a:ext>
            </a:extLst>
          </p:cNvPr>
          <p:cNvGrpSpPr/>
          <p:nvPr/>
        </p:nvGrpSpPr>
        <p:grpSpPr>
          <a:xfrm>
            <a:off x="7899059" y="215609"/>
            <a:ext cx="2006088" cy="1974318"/>
            <a:chOff x="7899059" y="215609"/>
            <a:chExt cx="2006088" cy="197431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A589FD4-A50C-7FE7-5E53-8345A2B3913D}"/>
                </a:ext>
              </a:extLst>
            </p:cNvPr>
            <p:cNvSpPr/>
            <p:nvPr/>
          </p:nvSpPr>
          <p:spPr>
            <a:xfrm>
              <a:off x="8276737" y="576253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순서도: 판단 52">
              <a:extLst>
                <a:ext uri="{FF2B5EF4-FFF2-40B4-BE49-F238E27FC236}">
                  <a16:creationId xmlns:a16="http://schemas.microsoft.com/office/drawing/2014/main" id="{7A33CEEA-0771-D908-32A5-39C557E9CE71}"/>
                </a:ext>
              </a:extLst>
            </p:cNvPr>
            <p:cNvSpPr/>
            <p:nvPr/>
          </p:nvSpPr>
          <p:spPr>
            <a:xfrm rot="3528163">
              <a:off x="9642192" y="48026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순서도: 판단 53">
              <a:extLst>
                <a:ext uri="{FF2B5EF4-FFF2-40B4-BE49-F238E27FC236}">
                  <a16:creationId xmlns:a16="http://schemas.microsoft.com/office/drawing/2014/main" id="{ED68D6D6-0B9F-462F-B6F9-C103BB500218}"/>
                </a:ext>
              </a:extLst>
            </p:cNvPr>
            <p:cNvSpPr/>
            <p:nvPr/>
          </p:nvSpPr>
          <p:spPr>
            <a:xfrm rot="3528163">
              <a:off x="8136075" y="175024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판단 54">
              <a:extLst>
                <a:ext uri="{FF2B5EF4-FFF2-40B4-BE49-F238E27FC236}">
                  <a16:creationId xmlns:a16="http://schemas.microsoft.com/office/drawing/2014/main" id="{3D2F8E76-E688-EF9B-EA3A-C4C7B5D8DDD8}"/>
                </a:ext>
              </a:extLst>
            </p:cNvPr>
            <p:cNvSpPr/>
            <p:nvPr/>
          </p:nvSpPr>
          <p:spPr>
            <a:xfrm rot="18252776">
              <a:off x="8131095" y="48976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판단 55">
              <a:extLst>
                <a:ext uri="{FF2B5EF4-FFF2-40B4-BE49-F238E27FC236}">
                  <a16:creationId xmlns:a16="http://schemas.microsoft.com/office/drawing/2014/main" id="{FD5BAFC4-22FE-B2AF-5901-B7E0382B14E1}"/>
                </a:ext>
              </a:extLst>
            </p:cNvPr>
            <p:cNvSpPr/>
            <p:nvPr/>
          </p:nvSpPr>
          <p:spPr>
            <a:xfrm rot="18252776">
              <a:off x="9604798" y="177494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AFFD69A-E867-1CA3-A668-874836AC9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7558" y="52786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1C27E24-5FD8-A19F-374C-791F514CEC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4189" y="5625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1E14F9F-EF8A-7EF4-E59C-C23217EBFE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3060" y="61018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ABE2203-11AA-8F1E-D77F-2B0F0975C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3397" y="6500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1CA9727-96E0-5B85-0D47-F4FDA893F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734" y="68997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A2B2CE-BA89-54D8-6230-8FA6CE1442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9905" y="749241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D4C0F3-462C-AE9E-81AC-AEF580C54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1855" y="53945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561B4D6A-73FF-F35C-3C60-235356E5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1733" y="57127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A8059261-504E-7258-A416-F3DE25F4A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7821" y="6291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F4F707C2-A1BA-699D-4C84-5450AB4AC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510" y="68317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761E0ABE-553A-7985-3CC1-A9A74BA7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1797" y="74481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2BA4FEAF-950B-7B34-4EE5-6EDF7E927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962" y="80334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07247D44-EEA3-B479-60B2-A55311225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447" y="157831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1F63A924-735B-16FE-B34A-F907A95846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1291" y="162614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F37DD23E-4EAB-AC23-D1FD-7458562C7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6277" y="1683453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B277E734-DCD0-5BEE-4B71-964594540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365" y="17273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B0CF33D3-B978-6796-F746-06D5D29D7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7244" y="176995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D6C14A27-CF92-E6D2-8194-1A2586612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39" y="15197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8D69BC3B-427F-4603-00E6-4E271962D9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4245" y="149935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B8D37E0-9B46-B60D-14D7-C17A1022A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7808" y="15567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FF8E3FAB-EF6C-A78F-2F25-4D18C552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8308" y="1602510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8EFB3C8B-1C96-4388-ACA2-1686BB0A32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790" y="165549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D30E607B-9DA1-4E37-FD07-78A630E13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8853" y="169696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95A99E5F-D927-2F79-2631-91E978C6F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9825" y="17361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원형: 비어 있음 479">
              <a:extLst>
                <a:ext uri="{FF2B5EF4-FFF2-40B4-BE49-F238E27FC236}">
                  <a16:creationId xmlns:a16="http://schemas.microsoft.com/office/drawing/2014/main" id="{52761DB0-F9A0-273F-DCAF-1D5F893EBC97}"/>
                </a:ext>
              </a:extLst>
            </p:cNvPr>
            <p:cNvSpPr/>
            <p:nvPr/>
          </p:nvSpPr>
          <p:spPr>
            <a:xfrm>
              <a:off x="8251558" y="550942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1" name="원형: 비어 있음 480">
              <a:extLst>
                <a:ext uri="{FF2B5EF4-FFF2-40B4-BE49-F238E27FC236}">
                  <a16:creationId xmlns:a16="http://schemas.microsoft.com/office/drawing/2014/main" id="{7B07A8F9-B617-C221-B93C-DBE2A9437775}"/>
                </a:ext>
              </a:extLst>
            </p:cNvPr>
            <p:cNvSpPr/>
            <p:nvPr/>
          </p:nvSpPr>
          <p:spPr>
            <a:xfrm>
              <a:off x="8023088" y="323794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2" name="순서도: 판단 481">
              <a:extLst>
                <a:ext uri="{FF2B5EF4-FFF2-40B4-BE49-F238E27FC236}">
                  <a16:creationId xmlns:a16="http://schemas.microsoft.com/office/drawing/2014/main" id="{B3642EFC-D066-B2DB-E9AD-5CC4EBF63EB3}"/>
                </a:ext>
              </a:extLst>
            </p:cNvPr>
            <p:cNvSpPr/>
            <p:nvPr/>
          </p:nvSpPr>
          <p:spPr>
            <a:xfrm>
              <a:off x="8814553" y="2156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순서도: 판단 482">
              <a:extLst>
                <a:ext uri="{FF2B5EF4-FFF2-40B4-BE49-F238E27FC236}">
                  <a16:creationId xmlns:a16="http://schemas.microsoft.com/office/drawing/2014/main" id="{2C6495E2-ABA1-96FF-D509-1FDF6241E4C3}"/>
                </a:ext>
              </a:extLst>
            </p:cNvPr>
            <p:cNvSpPr/>
            <p:nvPr/>
          </p:nvSpPr>
          <p:spPr>
            <a:xfrm>
              <a:off x="8810800" y="185972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순서도: 판단 483">
              <a:extLst>
                <a:ext uri="{FF2B5EF4-FFF2-40B4-BE49-F238E27FC236}">
                  <a16:creationId xmlns:a16="http://schemas.microsoft.com/office/drawing/2014/main" id="{020D30C4-1495-911F-8A79-C327279EE173}"/>
                </a:ext>
              </a:extLst>
            </p:cNvPr>
            <p:cNvSpPr/>
            <p:nvPr/>
          </p:nvSpPr>
          <p:spPr>
            <a:xfrm rot="5400000">
              <a:off x="9633739" y="1036402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순서도: 판단 484">
              <a:extLst>
                <a:ext uri="{FF2B5EF4-FFF2-40B4-BE49-F238E27FC236}">
                  <a16:creationId xmlns:a16="http://schemas.microsoft.com/office/drawing/2014/main" id="{D354D686-82E0-458B-0A22-0902BE55D3F3}"/>
                </a:ext>
              </a:extLst>
            </p:cNvPr>
            <p:cNvSpPr/>
            <p:nvPr/>
          </p:nvSpPr>
          <p:spPr>
            <a:xfrm rot="5400000">
              <a:off x="7957851" y="103253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순서도: 판단 485">
              <a:extLst>
                <a:ext uri="{FF2B5EF4-FFF2-40B4-BE49-F238E27FC236}">
                  <a16:creationId xmlns:a16="http://schemas.microsoft.com/office/drawing/2014/main" id="{80F4ECD3-F88A-5B78-552B-E3D4E3136365}"/>
                </a:ext>
              </a:extLst>
            </p:cNvPr>
            <p:cNvSpPr/>
            <p:nvPr/>
          </p:nvSpPr>
          <p:spPr>
            <a:xfrm>
              <a:off x="8883161" y="29180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순서도: 판단 486">
              <a:extLst>
                <a:ext uri="{FF2B5EF4-FFF2-40B4-BE49-F238E27FC236}">
                  <a16:creationId xmlns:a16="http://schemas.microsoft.com/office/drawing/2014/main" id="{CE37F852-3C08-71B9-3F15-E2E9C14D6EAC}"/>
                </a:ext>
              </a:extLst>
            </p:cNvPr>
            <p:cNvSpPr/>
            <p:nvPr/>
          </p:nvSpPr>
          <p:spPr>
            <a:xfrm>
              <a:off x="8878149" y="194071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순서도: 판단 487">
              <a:extLst>
                <a:ext uri="{FF2B5EF4-FFF2-40B4-BE49-F238E27FC236}">
                  <a16:creationId xmlns:a16="http://schemas.microsoft.com/office/drawing/2014/main" id="{EF88C13B-F71F-ABEE-CF31-6D6BF7B1520F}"/>
                </a:ext>
              </a:extLst>
            </p:cNvPr>
            <p:cNvSpPr/>
            <p:nvPr/>
          </p:nvSpPr>
          <p:spPr>
            <a:xfrm rot="5400000">
              <a:off x="9704806" y="1112687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순서도: 판단 488">
              <a:extLst>
                <a:ext uri="{FF2B5EF4-FFF2-40B4-BE49-F238E27FC236}">
                  <a16:creationId xmlns:a16="http://schemas.microsoft.com/office/drawing/2014/main" id="{B4925056-E00D-23E8-2ACD-B189A69419DC}"/>
                </a:ext>
              </a:extLst>
            </p:cNvPr>
            <p:cNvSpPr/>
            <p:nvPr/>
          </p:nvSpPr>
          <p:spPr>
            <a:xfrm rot="5400000">
              <a:off x="8023520" y="111129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9869D428-F6C4-52B6-CBC1-BCBE9E2CF98C}"/>
                </a:ext>
              </a:extLst>
            </p:cNvPr>
            <p:cNvSpPr/>
            <p:nvPr/>
          </p:nvSpPr>
          <p:spPr>
            <a:xfrm>
              <a:off x="8388912" y="634870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12EC3D18-B4A3-8C28-4195-24A8EBD88AFA}"/>
                </a:ext>
              </a:extLst>
            </p:cNvPr>
            <p:cNvSpPr/>
            <p:nvPr/>
          </p:nvSpPr>
          <p:spPr>
            <a:xfrm rot="10800000">
              <a:off x="8396309" y="875821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2" name="그림 491" descr="병, 정물 사진이(가) 표시된 사진&#10;&#10;자동 생성된 설명">
              <a:extLst>
                <a:ext uri="{FF2B5EF4-FFF2-40B4-BE49-F238E27FC236}">
                  <a16:creationId xmlns:a16="http://schemas.microsoft.com/office/drawing/2014/main" id="{CB89AC4A-1C0B-9292-4E17-082E905C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01627">
              <a:off x="8200738" y="471043"/>
              <a:ext cx="1431679" cy="1479051"/>
            </a:xfrm>
            <a:prstGeom prst="rect">
              <a:avLst/>
            </a:prstGeom>
          </p:spPr>
        </p:pic>
      </p:grpSp>
      <p:grpSp>
        <p:nvGrpSpPr>
          <p:cNvPr id="587" name="그룹 586">
            <a:extLst>
              <a:ext uri="{FF2B5EF4-FFF2-40B4-BE49-F238E27FC236}">
                <a16:creationId xmlns:a16="http://schemas.microsoft.com/office/drawing/2014/main" id="{7BC36DBF-9E53-0F44-7E00-EDE46AF3DF7B}"/>
              </a:ext>
            </a:extLst>
          </p:cNvPr>
          <p:cNvGrpSpPr/>
          <p:nvPr/>
        </p:nvGrpSpPr>
        <p:grpSpPr>
          <a:xfrm>
            <a:off x="4703342" y="2264662"/>
            <a:ext cx="6544536" cy="4315319"/>
            <a:chOff x="4990852" y="2114893"/>
            <a:chExt cx="6544536" cy="4315319"/>
          </a:xfrm>
        </p:grpSpPr>
        <p:sp>
          <p:nvSpPr>
            <p:cNvPr id="6" name="두루마리 모양: 가로로 말림 5">
              <a:extLst>
                <a:ext uri="{FF2B5EF4-FFF2-40B4-BE49-F238E27FC236}">
                  <a16:creationId xmlns:a16="http://schemas.microsoft.com/office/drawing/2014/main" id="{E29E6AF4-8BD2-4E38-F7D4-64AB5F294E23}"/>
                </a:ext>
              </a:extLst>
            </p:cNvPr>
            <p:cNvSpPr/>
            <p:nvPr/>
          </p:nvSpPr>
          <p:spPr>
            <a:xfrm>
              <a:off x="4990852" y="2114893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2F843A-0A85-2986-87E2-C4EDC83942E8}"/>
                </a:ext>
              </a:extLst>
            </p:cNvPr>
            <p:cNvSpPr txBox="1"/>
            <p:nvPr/>
          </p:nvSpPr>
          <p:spPr>
            <a:xfrm>
              <a:off x="6445755" y="2692306"/>
              <a:ext cx="3613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Manual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pic>
          <p:nvPicPr>
            <p:cNvPr id="18" name="그림 17" descr="예술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DE8341B7-7EE6-A698-A750-FD93587E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309" y="4315590"/>
              <a:ext cx="799882" cy="869090"/>
            </a:xfrm>
            <a:prstGeom prst="rect">
              <a:avLst/>
            </a:prstGeom>
          </p:spPr>
        </p:pic>
        <p:pic>
          <p:nvPicPr>
            <p:cNvPr id="19" name="그림 18" descr="바이올렛색, 스크린샷, 창의성, 예술이(가) 표시된 사진&#10;&#10;자동 생성된 설명">
              <a:extLst>
                <a:ext uri="{FF2B5EF4-FFF2-40B4-BE49-F238E27FC236}">
                  <a16:creationId xmlns:a16="http://schemas.microsoft.com/office/drawing/2014/main" id="{CA1FB4B9-0B18-9324-2457-ABB5B978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347" y="4348341"/>
              <a:ext cx="784551" cy="867600"/>
            </a:xfrm>
            <a:prstGeom prst="rect">
              <a:avLst/>
            </a:prstGeom>
          </p:spPr>
        </p:pic>
        <p:pic>
          <p:nvPicPr>
            <p:cNvPr id="20" name="그림 19" descr="볼링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6E5CE8F-70EC-A3A7-EEB5-A76EDB601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78" y="3561081"/>
              <a:ext cx="782783" cy="8676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067006-5678-F81C-AA5A-C7CEDB369A8D}"/>
                </a:ext>
              </a:extLst>
            </p:cNvPr>
            <p:cNvSpPr/>
            <p:nvPr/>
          </p:nvSpPr>
          <p:spPr>
            <a:xfrm>
              <a:off x="6115907" y="5131735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물약제조법</a:t>
              </a: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19B9FB15-5879-DD55-2EA0-652A51F02D80}"/>
                </a:ext>
              </a:extLst>
            </p:cNvPr>
            <p:cNvSpPr/>
            <p:nvPr/>
          </p:nvSpPr>
          <p:spPr>
            <a:xfrm>
              <a:off x="8970132" y="5230923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스펙트럼 물약 위치</a:t>
              </a:r>
            </a:p>
          </p:txBody>
        </p:sp>
        <p:pic>
          <p:nvPicPr>
            <p:cNvPr id="466" name="그림 465" descr="라인, 대칭, 삼각형, 블랙이(가) 표시된 사진&#10;&#10;자동 생성된 설명">
              <a:extLst>
                <a:ext uri="{FF2B5EF4-FFF2-40B4-BE49-F238E27FC236}">
                  <a16:creationId xmlns:a16="http://schemas.microsoft.com/office/drawing/2014/main" id="{17510C1E-6994-E7D8-8E52-BD4BEE9E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400" y="3488280"/>
              <a:ext cx="1638111" cy="1791892"/>
            </a:xfrm>
            <a:prstGeom prst="rect">
              <a:avLst/>
            </a:prstGeom>
          </p:spPr>
        </p:pic>
        <p:pic>
          <p:nvPicPr>
            <p:cNvPr id="28" name="그림 27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82A8DF3-9FED-1E5D-9A64-4AE2D5E4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374" y="3607480"/>
              <a:ext cx="960906" cy="13335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89" name="그룹 588">
            <a:extLst>
              <a:ext uri="{FF2B5EF4-FFF2-40B4-BE49-F238E27FC236}">
                <a16:creationId xmlns:a16="http://schemas.microsoft.com/office/drawing/2014/main" id="{2E3E0C43-4AA2-265C-52D7-B2E4FAA7BB17}"/>
              </a:ext>
            </a:extLst>
          </p:cNvPr>
          <p:cNvGrpSpPr/>
          <p:nvPr/>
        </p:nvGrpSpPr>
        <p:grpSpPr>
          <a:xfrm>
            <a:off x="10010589" y="185775"/>
            <a:ext cx="2060863" cy="1992252"/>
            <a:chOff x="10010589" y="185775"/>
            <a:chExt cx="2060863" cy="1992252"/>
          </a:xfrm>
        </p:grpSpPr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1ADA5878-59E7-B9B6-793D-DDDC9D082B40}"/>
                </a:ext>
              </a:extLst>
            </p:cNvPr>
            <p:cNvSpPr/>
            <p:nvPr/>
          </p:nvSpPr>
          <p:spPr>
            <a:xfrm>
              <a:off x="10421342" y="59356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77" name="그림 576">
              <a:extLst>
                <a:ext uri="{FF2B5EF4-FFF2-40B4-BE49-F238E27FC236}">
                  <a16:creationId xmlns:a16="http://schemas.microsoft.com/office/drawing/2014/main" id="{4D94A6BD-2B54-7AD1-E48F-18D297AD7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76" t="2118" r="2880" b="3799"/>
            <a:stretch/>
          </p:blipFill>
          <p:spPr>
            <a:xfrm>
              <a:off x="10010589" y="185775"/>
              <a:ext cx="2060863" cy="1992252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그림 50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EB16CEB-0D3F-5AF2-F187-D597B5E1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65772">
              <a:off x="10510383" y="463103"/>
              <a:ext cx="1090119" cy="13769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83" name="그림 582" descr="예술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CEEA3A3A-5983-C046-40DD-3C478CEBE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8" y="4293674"/>
            <a:ext cx="2172414" cy="2130850"/>
          </a:xfrm>
          <a:prstGeom prst="rect">
            <a:avLst/>
          </a:prstGeom>
          <a:effectLst>
            <a:glow rad="12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71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95DF7-6F88-CBB0-3536-29123A50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09" y="258618"/>
            <a:ext cx="12192000" cy="65540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14E012-CD91-F12D-79A2-B1392781E4AE}"/>
              </a:ext>
            </a:extLst>
          </p:cNvPr>
          <p:cNvSpPr/>
          <p:nvPr/>
        </p:nvSpPr>
        <p:spPr>
          <a:xfrm>
            <a:off x="129309" y="4516582"/>
            <a:ext cx="3509818" cy="1967346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385E8698-F207-14B3-17F7-CE782F27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460" y="348704"/>
            <a:ext cx="927340" cy="931120"/>
          </a:xfrm>
          <a:prstGeom prst="rect">
            <a:avLst/>
          </a:prstGeom>
        </p:spPr>
      </p:pic>
      <p:pic>
        <p:nvPicPr>
          <p:cNvPr id="40" name="그림 39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E12A533B-BFE6-3277-2640-DCB1B74B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06" y="348704"/>
            <a:ext cx="927340" cy="931120"/>
          </a:xfrm>
          <a:prstGeom prst="rect">
            <a:avLst/>
          </a:prstGeom>
        </p:spPr>
      </p:pic>
      <p:pic>
        <p:nvPicPr>
          <p:cNvPr id="41" name="그림 40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7EA5B4BE-2EA3-15F2-C86C-C1C2CE721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9" y="348704"/>
            <a:ext cx="927340" cy="9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0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EFDE75-CE31-A427-D375-60EF9610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 trans="54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8619" y="-1736436"/>
            <a:ext cx="1200778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45AF1-4F2C-439F-9996-915F0D4A8940}"/>
              </a:ext>
            </a:extLst>
          </p:cNvPr>
          <p:cNvSpPr txBox="1"/>
          <p:nvPr/>
        </p:nvSpPr>
        <p:spPr>
          <a:xfrm>
            <a:off x="2824716" y="333153"/>
            <a:ext cx="654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blipFill>
                  <a:blip r:embed="rId5"/>
                  <a:tile tx="0" ty="0" sx="100000" sy="100000" flip="none" algn="tl"/>
                </a:blipFill>
                <a:latin typeface="Harrington" panose="04040505050A02020702" pitchFamily="82" charset="0"/>
              </a:rPr>
              <a:t>SPECTRUM</a:t>
            </a:r>
            <a:endParaRPr lang="ko-KR" altLang="en-US" sz="66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blipFill>
                <a:blip r:embed="rId5"/>
                <a:tile tx="0" ty="0" sx="100000" sy="100000" flip="none" algn="tl"/>
              </a:blipFill>
              <a:latin typeface="Harrington" panose="04040505050A02020702" pitchFamily="82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7D1E906-DF6F-A237-1C0C-509E7B7121A3}"/>
              </a:ext>
            </a:extLst>
          </p:cNvPr>
          <p:cNvGrpSpPr/>
          <p:nvPr/>
        </p:nvGrpSpPr>
        <p:grpSpPr>
          <a:xfrm>
            <a:off x="2574041" y="5523345"/>
            <a:ext cx="2797298" cy="1001502"/>
            <a:chOff x="2574041" y="5523345"/>
            <a:chExt cx="2797298" cy="1001502"/>
          </a:xfrm>
        </p:grpSpPr>
        <p:pic>
          <p:nvPicPr>
            <p:cNvPr id="11" name="그림 10" descr="스크린샷, 원, 라인, 디자인이(가) 표시된 사진&#10;&#10;자동 생성된 설명">
              <a:extLst>
                <a:ext uri="{FF2B5EF4-FFF2-40B4-BE49-F238E27FC236}">
                  <a16:creationId xmlns:a16="http://schemas.microsoft.com/office/drawing/2014/main" id="{7228BC01-D765-6BEC-C857-5DFD52DDB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041" y="5523345"/>
              <a:ext cx="2797298" cy="100150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2C3A3C-48E5-6943-7A36-9ADA13D6D0A7}"/>
                </a:ext>
              </a:extLst>
            </p:cNvPr>
            <p:cNvSpPr txBox="1"/>
            <p:nvPr/>
          </p:nvSpPr>
          <p:spPr>
            <a:xfrm>
              <a:off x="3476087" y="5773784"/>
              <a:ext cx="993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7F6C5"/>
                  </a:solidFill>
                  <a:latin typeface="Algerian" panose="04020705040A02060702" pitchFamily="82" charset="0"/>
                </a:rPr>
                <a:t>HOST</a:t>
              </a:r>
              <a:endParaRPr lang="ko-KR" altLang="en-US" sz="2400" dirty="0">
                <a:solidFill>
                  <a:srgbClr val="F7F6C5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F6CBEF-F848-84C9-1BC2-C71CE949CE4D}"/>
              </a:ext>
            </a:extLst>
          </p:cNvPr>
          <p:cNvGrpSpPr/>
          <p:nvPr/>
        </p:nvGrpSpPr>
        <p:grpSpPr>
          <a:xfrm>
            <a:off x="6820661" y="5523345"/>
            <a:ext cx="2797298" cy="1001502"/>
            <a:chOff x="6820661" y="5523345"/>
            <a:chExt cx="2797298" cy="1001502"/>
          </a:xfrm>
        </p:grpSpPr>
        <p:pic>
          <p:nvPicPr>
            <p:cNvPr id="14" name="그림 13" descr="스크린샷, 원, 라인, 디자인이(가) 표시된 사진&#10;&#10;자동 생성된 설명">
              <a:extLst>
                <a:ext uri="{FF2B5EF4-FFF2-40B4-BE49-F238E27FC236}">
                  <a16:creationId xmlns:a16="http://schemas.microsoft.com/office/drawing/2014/main" id="{B3C5A70B-C9DC-4873-DAE4-C828352FE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661" y="5523345"/>
              <a:ext cx="2797298" cy="100150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D3733-3265-A673-7A1D-7973BB8FD636}"/>
                </a:ext>
              </a:extLst>
            </p:cNvPr>
            <p:cNvSpPr txBox="1"/>
            <p:nvPr/>
          </p:nvSpPr>
          <p:spPr>
            <a:xfrm>
              <a:off x="7722707" y="5773785"/>
              <a:ext cx="993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7F6C5"/>
                  </a:solidFill>
                  <a:latin typeface="Algerian" panose="04020705040A02060702" pitchFamily="82" charset="0"/>
                </a:rPr>
                <a:t>JOIN</a:t>
              </a:r>
              <a:endParaRPr lang="ko-KR" altLang="en-US" sz="2400" dirty="0">
                <a:solidFill>
                  <a:srgbClr val="F7F6C5"/>
                </a:solidFill>
                <a:latin typeface="Algerian" panose="04020705040A020607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61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EFDE75-CE31-A427-D375-60EF9610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 trans="54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10" y="0"/>
            <a:ext cx="12007780" cy="6858000"/>
          </a:xfrm>
          <a:prstGeom prst="rect">
            <a:avLst/>
          </a:prstGeom>
        </p:spPr>
      </p:pic>
      <p:pic>
        <p:nvPicPr>
          <p:cNvPr id="4" name="그림 3" descr="직사각형, 라인, 스크린샷, 프레임이(가) 표시된 사진&#10;&#10;자동 생성된 설명">
            <a:extLst>
              <a:ext uri="{FF2B5EF4-FFF2-40B4-BE49-F238E27FC236}">
                <a16:creationId xmlns:a16="http://schemas.microsoft.com/office/drawing/2014/main" id="{97309FF3-9686-03BC-6265-583D7E689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20" y="5636572"/>
            <a:ext cx="2600688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6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7E7EF-7B15-DA4E-55CC-0421A3F837F2}"/>
              </a:ext>
            </a:extLst>
          </p:cNvPr>
          <p:cNvSpPr/>
          <p:nvPr/>
        </p:nvSpPr>
        <p:spPr>
          <a:xfrm>
            <a:off x="3289827" y="2003333"/>
            <a:ext cx="1410760" cy="41569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라인, 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FDA25445-E5A7-8088-402F-5E47DFDDC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14" y="3246382"/>
            <a:ext cx="2667372" cy="790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17379" y="5839430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pic>
        <p:nvPicPr>
          <p:cNvPr id="10" name="그림 9" descr="스크린샷, 라인, 도표, 원이(가) 표시된 사진&#10;&#10;자동 생성된 설명">
            <a:extLst>
              <a:ext uri="{FF2B5EF4-FFF2-40B4-BE49-F238E27FC236}">
                <a16:creationId xmlns:a16="http://schemas.microsoft.com/office/drawing/2014/main" id="{662DE9BC-8FB7-5385-DE82-AED768267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81" y="2062711"/>
            <a:ext cx="2071159" cy="7400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99E24D-0DF7-1663-0444-FB425FC59F40}"/>
              </a:ext>
            </a:extLst>
          </p:cNvPr>
          <p:cNvSpPr/>
          <p:nvPr/>
        </p:nvSpPr>
        <p:spPr>
          <a:xfrm>
            <a:off x="6183575" y="2211179"/>
            <a:ext cx="1400706" cy="421482"/>
          </a:xfrm>
          <a:prstGeom prst="rect">
            <a:avLst/>
          </a:prstGeom>
          <a:solidFill>
            <a:srgbClr val="595959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47485A-1721-AFC3-1A14-707A982AC973}"/>
              </a:ext>
            </a:extLst>
          </p:cNvPr>
          <p:cNvSpPr/>
          <p:nvPr/>
        </p:nvSpPr>
        <p:spPr>
          <a:xfrm>
            <a:off x="6333687" y="2632661"/>
            <a:ext cx="1033901" cy="64293"/>
          </a:xfrm>
          <a:prstGeom prst="rect">
            <a:avLst/>
          </a:prstGeom>
          <a:solidFill>
            <a:srgbClr val="595959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24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299</Words>
  <Application>Microsoft Office PowerPoint</Application>
  <PresentationFormat>와이드스크린</PresentationFormat>
  <Paragraphs>131</Paragraphs>
  <Slides>36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HY엽서L</vt:lpstr>
      <vt:lpstr>맑은 고딕</vt:lpstr>
      <vt:lpstr>Algerian</vt:lpstr>
      <vt:lpstr>Aptos</vt:lpstr>
      <vt:lpstr>Arial</vt:lpstr>
      <vt:lpstr>Daytona Light</vt:lpstr>
      <vt:lpstr>Dreaming Outloud Pro</vt:lpstr>
      <vt:lpstr>Harrington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윤수 김</cp:lastModifiedBy>
  <cp:revision>175</cp:revision>
  <dcterms:created xsi:type="dcterms:W3CDTF">2024-04-23T13:47:40Z</dcterms:created>
  <dcterms:modified xsi:type="dcterms:W3CDTF">2024-05-22T14:46:39Z</dcterms:modified>
</cp:coreProperties>
</file>